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9.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10.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741" r:id="rId2"/>
    <p:sldMasterId id="2147483754" r:id="rId3"/>
    <p:sldMasterId id="2147483767" r:id="rId4"/>
    <p:sldMasterId id="2147483780" r:id="rId5"/>
    <p:sldMasterId id="2147483794" r:id="rId6"/>
    <p:sldMasterId id="2147483807" r:id="rId7"/>
    <p:sldMasterId id="2147483820" r:id="rId8"/>
    <p:sldMasterId id="2147483858" r:id="rId9"/>
    <p:sldMasterId id="2147483892" r:id="rId10"/>
    <p:sldMasterId id="2147483904" r:id="rId11"/>
  </p:sldMasterIdLst>
  <p:notesMasterIdLst>
    <p:notesMasterId r:id="rId19"/>
  </p:notesMasterIdLst>
  <p:handoutMasterIdLst>
    <p:handoutMasterId r:id="rId20"/>
  </p:handoutMasterIdLst>
  <p:sldIdLst>
    <p:sldId id="549" r:id="rId12"/>
    <p:sldId id="654" r:id="rId13"/>
    <p:sldId id="680" r:id="rId14"/>
    <p:sldId id="682" r:id="rId15"/>
    <p:sldId id="683" r:id="rId16"/>
    <p:sldId id="681" r:id="rId17"/>
    <p:sldId id="655" r:id="rId18"/>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63A9"/>
    <a:srgbClr val="2E6EBC"/>
    <a:srgbClr val="275C9D"/>
    <a:srgbClr val="22518A"/>
    <a:srgbClr val="2F70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91" autoAdjust="0"/>
    <p:restoredTop sz="77448" autoAdjust="0"/>
  </p:normalViewPr>
  <p:slideViewPr>
    <p:cSldViewPr snapToGrid="0" snapToObjects="1">
      <p:cViewPr varScale="1">
        <p:scale>
          <a:sx n="84" d="100"/>
          <a:sy n="84" d="100"/>
        </p:scale>
        <p:origin x="-72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27" tIns="45714" rIns="91427" bIns="45714" rtlCol="0"/>
          <a:lstStyle>
            <a:lvl1pPr algn="l">
              <a:defRPr sz="1200"/>
            </a:lvl1pPr>
          </a:lstStyle>
          <a:p>
            <a:endParaRPr lang="en-US" dirty="0"/>
          </a:p>
        </p:txBody>
      </p:sp>
      <p:sp>
        <p:nvSpPr>
          <p:cNvPr id="3" name="Date Placeholder 2"/>
          <p:cNvSpPr>
            <a:spLocks noGrp="1"/>
          </p:cNvSpPr>
          <p:nvPr>
            <p:ph type="dt" sz="quarter" idx="1"/>
          </p:nvPr>
        </p:nvSpPr>
        <p:spPr>
          <a:xfrm>
            <a:off x="3978275" y="0"/>
            <a:ext cx="3043238" cy="465138"/>
          </a:xfrm>
          <a:prstGeom prst="rect">
            <a:avLst/>
          </a:prstGeom>
        </p:spPr>
        <p:txBody>
          <a:bodyPr vert="horz" lIns="91427" tIns="45714" rIns="91427" bIns="45714" rtlCol="0"/>
          <a:lstStyle>
            <a:lvl1pPr algn="r">
              <a:defRPr sz="1200"/>
            </a:lvl1pPr>
          </a:lstStyle>
          <a:p>
            <a:fld id="{68C2EF06-340C-407B-9AB1-DA473F4BD315}" type="datetime1">
              <a:rPr lang="en-US" smtClean="0"/>
              <a:pPr/>
              <a:t>5/9/2013</a:t>
            </a:fld>
            <a:endParaRPr lang="en-US" dirty="0"/>
          </a:p>
        </p:txBody>
      </p:sp>
      <p:sp>
        <p:nvSpPr>
          <p:cNvPr id="4" name="Footer Placeholder 3"/>
          <p:cNvSpPr>
            <a:spLocks noGrp="1"/>
          </p:cNvSpPr>
          <p:nvPr>
            <p:ph type="ftr" sz="quarter" idx="2"/>
          </p:nvPr>
        </p:nvSpPr>
        <p:spPr>
          <a:xfrm>
            <a:off x="0" y="8842375"/>
            <a:ext cx="3043238" cy="465138"/>
          </a:xfrm>
          <a:prstGeom prst="rect">
            <a:avLst/>
          </a:prstGeom>
        </p:spPr>
        <p:txBody>
          <a:bodyPr vert="horz" lIns="91427" tIns="45714" rIns="91427" bIns="4571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8275" y="8842375"/>
            <a:ext cx="3043238" cy="465138"/>
          </a:xfrm>
          <a:prstGeom prst="rect">
            <a:avLst/>
          </a:prstGeom>
        </p:spPr>
        <p:txBody>
          <a:bodyPr vert="horz" lIns="91427" tIns="45714" rIns="91427" bIns="45714" rtlCol="0" anchor="b"/>
          <a:lstStyle>
            <a:lvl1pPr algn="r">
              <a:defRPr sz="1200"/>
            </a:lvl1pPr>
          </a:lstStyle>
          <a:p>
            <a:fld id="{120AC999-BD0D-427C-8DB2-E4EDC6D71E8F}" type="slidenum">
              <a:rPr lang="en-US" smtClean="0"/>
              <a:pPr/>
              <a:t>‹#›</a:t>
            </a:fld>
            <a:endParaRPr lang="en-US" dirty="0"/>
          </a:p>
        </p:txBody>
      </p:sp>
    </p:spTree>
    <p:extLst>
      <p:ext uri="{BB962C8B-B14F-4D97-AF65-F5344CB8AC3E}">
        <p14:creationId xmlns:p14="http://schemas.microsoft.com/office/powerpoint/2010/main" val="36490040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43343" cy="465455"/>
          </a:xfrm>
          <a:prstGeom prst="rect">
            <a:avLst/>
          </a:prstGeom>
        </p:spPr>
        <p:txBody>
          <a:bodyPr vert="horz" lIns="93312" tIns="46656" rIns="93312" bIns="46656" rtlCol="0"/>
          <a:lstStyle>
            <a:lvl1pPr algn="l">
              <a:defRPr sz="1200"/>
            </a:lvl1pPr>
          </a:lstStyle>
          <a:p>
            <a:endParaRPr lang="en-US" dirty="0"/>
          </a:p>
        </p:txBody>
      </p:sp>
      <p:sp>
        <p:nvSpPr>
          <p:cNvPr id="3" name="Date Placeholder 2"/>
          <p:cNvSpPr>
            <a:spLocks noGrp="1"/>
          </p:cNvSpPr>
          <p:nvPr>
            <p:ph type="dt" idx="1"/>
          </p:nvPr>
        </p:nvSpPr>
        <p:spPr>
          <a:xfrm>
            <a:off x="3978132" y="1"/>
            <a:ext cx="3043343" cy="465455"/>
          </a:xfrm>
          <a:prstGeom prst="rect">
            <a:avLst/>
          </a:prstGeom>
        </p:spPr>
        <p:txBody>
          <a:bodyPr vert="horz" lIns="93312" tIns="46656" rIns="93312" bIns="46656" rtlCol="0"/>
          <a:lstStyle>
            <a:lvl1pPr algn="r">
              <a:defRPr sz="1200"/>
            </a:lvl1pPr>
          </a:lstStyle>
          <a:p>
            <a:fld id="{F3588DB7-DA30-425F-BEBC-B11F1070BDA3}" type="datetime1">
              <a:rPr lang="en-US" smtClean="0"/>
              <a:pPr/>
              <a:t>5/9/2013</a:t>
            </a:fld>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12" tIns="46656" rIns="93312" bIns="46656" rtlCol="0" anchor="ctr"/>
          <a:lstStyle/>
          <a:p>
            <a:endParaRPr lang="en-US" dirty="0"/>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12" tIns="46656" rIns="93312" bIns="4665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30"/>
            <a:ext cx="3043343" cy="465455"/>
          </a:xfrm>
          <a:prstGeom prst="rect">
            <a:avLst/>
          </a:prstGeom>
        </p:spPr>
        <p:txBody>
          <a:bodyPr vert="horz" lIns="93312" tIns="46656" rIns="93312" bIns="4665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30"/>
            <a:ext cx="3043343" cy="465455"/>
          </a:xfrm>
          <a:prstGeom prst="rect">
            <a:avLst/>
          </a:prstGeom>
        </p:spPr>
        <p:txBody>
          <a:bodyPr vert="horz" lIns="93312" tIns="46656" rIns="93312" bIns="46656" rtlCol="0" anchor="b"/>
          <a:lstStyle>
            <a:lvl1pPr algn="r">
              <a:defRPr sz="1200"/>
            </a:lvl1pPr>
          </a:lstStyle>
          <a:p>
            <a:fld id="{37775073-EBAD-4C9D-AB71-5A5C82BB8196}" type="slidenum">
              <a:rPr lang="en-US" smtClean="0"/>
              <a:pPr/>
              <a:t>‹#›</a:t>
            </a:fld>
            <a:endParaRPr lang="en-US" dirty="0"/>
          </a:p>
        </p:txBody>
      </p:sp>
    </p:spTree>
    <p:extLst>
      <p:ext uri="{BB962C8B-B14F-4D97-AF65-F5344CB8AC3E}">
        <p14:creationId xmlns:p14="http://schemas.microsoft.com/office/powerpoint/2010/main" val="244829129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Focus your presentation on what you learned about the challenges of involving leadership?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What </a:t>
            </a:r>
            <a:r>
              <a:rPr lang="en-US" sz="1200" kern="1200" dirty="0" smtClean="0">
                <a:solidFill>
                  <a:schemeClr val="tx1"/>
                </a:solidFill>
                <a:latin typeface="+mn-lt"/>
                <a:ea typeface="+mn-ea"/>
                <a:cs typeface="+mn-cs"/>
              </a:rPr>
              <a:t>helped? – What were the barriers?  </a:t>
            </a:r>
          </a:p>
          <a:p>
            <a:r>
              <a:rPr lang="en-US" sz="1200" kern="1200" dirty="0" smtClean="0">
                <a:solidFill>
                  <a:schemeClr val="tx1"/>
                </a:solidFill>
                <a:latin typeface="+mn-lt"/>
                <a:ea typeface="+mn-ea"/>
                <a:cs typeface="+mn-cs"/>
              </a:rPr>
              <a:t>What would you have done differently in your approach? </a:t>
            </a:r>
            <a:endParaRPr lang="en-US" dirty="0"/>
          </a:p>
        </p:txBody>
      </p:sp>
      <p:sp>
        <p:nvSpPr>
          <p:cNvPr id="5" name="Slide Number Placeholder 4"/>
          <p:cNvSpPr>
            <a:spLocks noGrp="1"/>
          </p:cNvSpPr>
          <p:nvPr>
            <p:ph type="sldNum" sz="quarter" idx="11"/>
          </p:nvPr>
        </p:nvSpPr>
        <p:spPr/>
        <p:txBody>
          <a:bodyPr/>
          <a:lstStyle/>
          <a:p>
            <a:fld id="{37775073-EBAD-4C9D-AB71-5A5C82BB8196}"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Focus your presentation on what you learned about the challenges of involving leadership?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What </a:t>
            </a:r>
            <a:r>
              <a:rPr lang="en-US" sz="1200" kern="1200" dirty="0" smtClean="0">
                <a:solidFill>
                  <a:schemeClr val="tx1"/>
                </a:solidFill>
                <a:latin typeface="+mn-lt"/>
                <a:ea typeface="+mn-ea"/>
                <a:cs typeface="+mn-cs"/>
              </a:rPr>
              <a:t>helped? – What were the barriers?  </a:t>
            </a:r>
          </a:p>
          <a:p>
            <a:r>
              <a:rPr lang="en-US" sz="1200" kern="1200" dirty="0" smtClean="0">
                <a:solidFill>
                  <a:schemeClr val="tx1"/>
                </a:solidFill>
                <a:latin typeface="+mn-lt"/>
                <a:ea typeface="+mn-ea"/>
                <a:cs typeface="+mn-cs"/>
              </a:rPr>
              <a:t>What would you have done differently in your approach? </a:t>
            </a:r>
            <a:endParaRPr lang="en-US" dirty="0"/>
          </a:p>
        </p:txBody>
      </p:sp>
      <p:sp>
        <p:nvSpPr>
          <p:cNvPr id="4" name="Slide Number Placeholder 3"/>
          <p:cNvSpPr>
            <a:spLocks noGrp="1"/>
          </p:cNvSpPr>
          <p:nvPr>
            <p:ph type="sldNum" sz="quarter" idx="10"/>
          </p:nvPr>
        </p:nvSpPr>
        <p:spPr/>
        <p:txBody>
          <a:bodyPr/>
          <a:lstStyle/>
          <a:p>
            <a:fld id="{37775073-EBAD-4C9D-AB71-5A5C82BB8196}" type="slidenum">
              <a:rPr lang="en-US" smtClean="0"/>
              <a:pPr/>
              <a:t>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Focus your presentation on what you learned about the challenges of involving leadership?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What </a:t>
            </a:r>
            <a:r>
              <a:rPr lang="en-US" sz="1200" kern="1200" dirty="0" smtClean="0">
                <a:solidFill>
                  <a:schemeClr val="tx1"/>
                </a:solidFill>
                <a:latin typeface="+mn-lt"/>
                <a:ea typeface="+mn-ea"/>
                <a:cs typeface="+mn-cs"/>
              </a:rPr>
              <a:t>helped? – What were the barriers?  </a:t>
            </a:r>
          </a:p>
          <a:p>
            <a:r>
              <a:rPr lang="en-US" sz="1200" kern="1200" dirty="0" smtClean="0">
                <a:solidFill>
                  <a:schemeClr val="tx1"/>
                </a:solidFill>
                <a:latin typeface="+mn-lt"/>
                <a:ea typeface="+mn-ea"/>
                <a:cs typeface="+mn-cs"/>
              </a:rPr>
              <a:t>What would you have done differently in your approach? </a:t>
            </a:r>
            <a:endParaRPr lang="en-US" dirty="0" smtClean="0"/>
          </a:p>
          <a:p>
            <a:endParaRPr lang="en-US" dirty="0"/>
          </a:p>
        </p:txBody>
      </p:sp>
      <p:sp>
        <p:nvSpPr>
          <p:cNvPr id="4" name="Slide Number Placeholder 3"/>
          <p:cNvSpPr>
            <a:spLocks noGrp="1"/>
          </p:cNvSpPr>
          <p:nvPr>
            <p:ph type="sldNum" sz="quarter" idx="10"/>
          </p:nvPr>
        </p:nvSpPr>
        <p:spPr/>
        <p:txBody>
          <a:bodyPr/>
          <a:lstStyle/>
          <a:p>
            <a:fld id="{37775073-EBAD-4C9D-AB71-5A5C82BB8196}" type="slidenum">
              <a:rPr lang="en-US" smtClean="0"/>
              <a:pPr/>
              <a:t>5</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000" b="1" i="0" u="none" strike="noStrike" kern="1200" cap="none" spc="0" normalizeH="0" baseline="0" noProof="0" dirty="0" smtClean="0">
                <a:ln>
                  <a:noFill/>
                </a:ln>
                <a:solidFill>
                  <a:schemeClr val="tx1"/>
                </a:solidFill>
                <a:effectLst/>
                <a:uLnTx/>
                <a:uFillTx/>
                <a:latin typeface="+mn-lt"/>
                <a:ea typeface="+mn-ea"/>
                <a:cs typeface="+mn-cs"/>
              </a:rPr>
              <a:t>The 40/20 Goal</a:t>
            </a:r>
          </a:p>
          <a:p>
            <a:pPr marL="457200" marR="0" lvl="0" indent="-457200" algn="l" defTabSz="457200" rtl="0" eaLnBrk="1" fontAlgn="auto" latinLnBrk="0" hangingPunct="1">
              <a:lnSpc>
                <a:spcPct val="120000"/>
              </a:lnSpc>
              <a:spcBef>
                <a:spcPts val="600"/>
              </a:spcBef>
              <a:spcAft>
                <a:spcPts val="0"/>
              </a:spcAft>
              <a:buClr>
                <a:schemeClr val="accent4"/>
              </a:buClr>
              <a:buSzTx/>
              <a:buFont typeface="Arial"/>
              <a:buChar char="•"/>
              <a:tabLst/>
              <a:defRPr/>
            </a:pPr>
            <a:r>
              <a:rPr kumimoji="0" lang="en-US" sz="1600" b="1" i="0" u="none" strike="noStrike" kern="1200" cap="none" spc="0" normalizeH="0" baseline="0" noProof="0" dirty="0" smtClean="0">
                <a:ln>
                  <a:noFill/>
                </a:ln>
                <a:solidFill>
                  <a:schemeClr val="tx1"/>
                </a:solidFill>
                <a:effectLst/>
                <a:uLnTx/>
                <a:uFillTx/>
                <a:latin typeface="+mn-lt"/>
                <a:ea typeface="+mn-ea"/>
                <a:cs typeface="+mn-cs"/>
              </a:rPr>
              <a:t>Keep patients from getting injured or sicker</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1200" b="0" i="1" u="none" strike="noStrike" kern="1200" cap="none" spc="0" normalizeH="0" baseline="0" noProof="0" dirty="0" smtClean="0">
                <a:ln>
                  <a:noFill/>
                </a:ln>
                <a:solidFill>
                  <a:schemeClr val="tx1"/>
                </a:solidFill>
                <a:effectLst/>
                <a:uLnTx/>
                <a:uFillTx/>
                <a:latin typeface="+mn-lt"/>
                <a:ea typeface="+mn-ea"/>
                <a:cs typeface="+mn-cs"/>
              </a:rPr>
              <a:t>Reduce preventable hospital-acquired conditions by 40%.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		1.8 million fewer injuries to patients</a:t>
            </a:r>
            <a:r>
              <a:rPr kumimoji="0" lang="en-US" sz="1200" b="0" i="0" u="none" strike="noStrike" kern="1200" cap="none" spc="0" normalizeH="0" baseline="0" noProof="0" dirty="0" smtClean="0">
                <a:ln>
                  <a:noFill/>
                </a:ln>
                <a:solidFill>
                  <a:schemeClr val="tx1"/>
                </a:solidFill>
                <a:effectLst/>
                <a:uLnTx/>
                <a:uFillTx/>
                <a:latin typeface="+mn-lt"/>
                <a:ea typeface="+mn-ea"/>
                <a:cs typeface="+mn-cs"/>
              </a:rPr>
              <a:t>, with more than </a:t>
            </a:r>
            <a:r>
              <a:rPr kumimoji="0" lang="en-US" sz="1200" b="1" i="0" u="none" strike="noStrike" kern="1200" cap="none" spc="0" normalizeH="0" baseline="0" noProof="0" dirty="0" smtClean="0">
                <a:ln>
                  <a:noFill/>
                </a:ln>
                <a:solidFill>
                  <a:schemeClr val="tx1"/>
                </a:solidFill>
                <a:effectLst/>
                <a:uLnTx/>
                <a:uFillTx/>
                <a:latin typeface="+mn-lt"/>
                <a:ea typeface="+mn-ea"/>
                <a:cs typeface="+mn-cs"/>
              </a:rPr>
              <a:t>60,000 lives saved </a:t>
            </a:r>
            <a:r>
              <a:rPr kumimoji="0" lang="en-US" sz="1200" b="0" i="0" u="none" strike="noStrike" kern="1200" cap="none" spc="0" normalizeH="0" baseline="0" noProof="0" dirty="0" smtClean="0">
                <a:ln>
                  <a:noFill/>
                </a:ln>
                <a:solidFill>
                  <a:schemeClr val="tx1"/>
                </a:solidFill>
                <a:effectLst/>
                <a:uLnTx/>
                <a:uFillTx/>
                <a:latin typeface="+mn-lt"/>
                <a:ea typeface="+mn-ea"/>
                <a:cs typeface="+mn-cs"/>
              </a:rPr>
              <a:t>over the next three years. </a:t>
            </a:r>
          </a:p>
          <a:p>
            <a:pPr marL="457200" marR="0" lvl="0" indent="-457200" algn="l" defTabSz="457200" rtl="0" eaLnBrk="1" fontAlgn="auto" latinLnBrk="0" hangingPunct="1">
              <a:lnSpc>
                <a:spcPct val="120000"/>
              </a:lnSpc>
              <a:spcBef>
                <a:spcPts val="600"/>
              </a:spcBef>
              <a:spcAft>
                <a:spcPts val="0"/>
              </a:spcAft>
              <a:buClr>
                <a:schemeClr val="accent4"/>
              </a:buClr>
              <a:buSzTx/>
              <a:buFont typeface="Arial"/>
              <a:buChar char="•"/>
              <a:tabLst/>
              <a:defRPr/>
            </a:pPr>
            <a:r>
              <a:rPr kumimoji="0" lang="en-US" sz="1600" b="1" i="0" u="none" strike="noStrike" kern="1200" cap="none" spc="0" normalizeH="0" baseline="0" noProof="0" dirty="0" smtClean="0">
                <a:ln>
                  <a:noFill/>
                </a:ln>
                <a:solidFill>
                  <a:schemeClr val="tx1"/>
                </a:solidFill>
                <a:effectLst/>
                <a:uLnTx/>
                <a:uFillTx/>
                <a:latin typeface="+mn-lt"/>
                <a:ea typeface="+mn-ea"/>
                <a:cs typeface="+mn-cs"/>
              </a:rPr>
              <a:t>Help patients heal without complication.</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1200" b="0" i="1" u="none" strike="noStrike" kern="1200" cap="none" spc="0" normalizeH="0" baseline="0" noProof="0" dirty="0" smtClean="0">
                <a:ln>
                  <a:noFill/>
                </a:ln>
                <a:solidFill>
                  <a:schemeClr val="tx1"/>
                </a:solidFill>
                <a:effectLst/>
                <a:uLnTx/>
                <a:uFillTx/>
                <a:latin typeface="+mn-lt"/>
                <a:ea typeface="+mn-ea"/>
                <a:cs typeface="+mn-cs"/>
              </a:rPr>
              <a:t>Reduce hospital readmissions by 20% .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		1.6 million patients </a:t>
            </a:r>
            <a:r>
              <a:rPr kumimoji="0" lang="en-US" sz="1200" b="0" i="0" u="none" strike="noStrike" kern="1200" cap="none" spc="0" normalizeH="0" baseline="0" noProof="0" dirty="0" smtClean="0">
                <a:ln>
                  <a:noFill/>
                </a:ln>
                <a:solidFill>
                  <a:schemeClr val="tx1"/>
                </a:solidFill>
                <a:effectLst/>
                <a:uLnTx/>
                <a:uFillTx/>
                <a:latin typeface="+mn-lt"/>
                <a:ea typeface="+mn-ea"/>
                <a:cs typeface="+mn-cs"/>
              </a:rPr>
              <a:t>will recover from illness without suffering a preventable complication requiring re-hospitalization within 30 </a:t>
            </a: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days </a:t>
            </a:r>
            <a:r>
              <a:rPr kumimoji="0" lang="en-US" sz="1200" b="0" i="0" u="none" strike="noStrike" kern="1200" cap="none" spc="0" normalizeH="0" baseline="0" noProof="0" dirty="0" smtClean="0">
                <a:ln>
                  <a:noFill/>
                </a:ln>
                <a:solidFill>
                  <a:schemeClr val="tx1"/>
                </a:solidFill>
                <a:effectLst/>
                <a:uLnTx/>
                <a:uFillTx/>
                <a:latin typeface="+mn-lt"/>
                <a:ea typeface="+mn-ea"/>
                <a:cs typeface="+mn-cs"/>
              </a:rPr>
              <a:t>of discharge.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a:p>
            <a:pPr algn="l"/>
            <a:endParaRPr lang="en-US" dirty="0"/>
          </a:p>
        </p:txBody>
      </p:sp>
      <p:sp>
        <p:nvSpPr>
          <p:cNvPr id="4" name="Slide Number Placeholder 3"/>
          <p:cNvSpPr>
            <a:spLocks noGrp="1"/>
          </p:cNvSpPr>
          <p:nvPr>
            <p:ph type="sldNum" sz="quarter" idx="10"/>
          </p:nvPr>
        </p:nvSpPr>
        <p:spPr/>
        <p:txBody>
          <a:bodyPr/>
          <a:lstStyle/>
          <a:p>
            <a:fld id="{37775073-EBAD-4C9D-AB71-5A5C82BB8196}" type="slidenum">
              <a:rPr lang="en-US" smtClean="0"/>
              <a:pPr/>
              <a:t>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Subtitle (Titl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smtClean="0"/>
              <a:t>Click to edit Master title style</a:t>
            </a:r>
            <a:endParaRPr lang="en-US" dirty="0"/>
          </a:p>
        </p:txBody>
      </p:sp>
      <p:sp>
        <p:nvSpPr>
          <p:cNvPr id="6" name="Text Placeholder 2"/>
          <p:cNvSpPr>
            <a:spLocks noGrp="1"/>
          </p:cNvSpPr>
          <p:nvPr>
            <p:ph idx="1" hasCustomPrompt="1"/>
          </p:nvPr>
        </p:nvSpPr>
        <p:spPr>
          <a:xfrm>
            <a:off x="1890943" y="3977186"/>
            <a:ext cx="6418555" cy="1169633"/>
          </a:xfrm>
          <a:prstGeom prst="rect">
            <a:avLst/>
          </a:prstGeom>
        </p:spPr>
        <p:txBody>
          <a:bodyPr vert="horz" lIns="91440" tIns="45720" rIns="91440" bIns="45720" rtlCol="0" anchor="ctr" anchorCtr="1">
            <a:normAutofit/>
          </a:bodyPr>
          <a:lstStyle>
            <a:lvl1pPr>
              <a:defRPr sz="3200" baseline="0">
                <a:solidFill>
                  <a:srgbClr val="898989"/>
                </a:solidFill>
                <a:latin typeface="Arial" pitchFamily="34" charset="0"/>
              </a:defRPr>
            </a:lvl1pPr>
          </a:lstStyle>
          <a:p>
            <a:pPr lvl="0"/>
            <a:r>
              <a:rPr lang="en-US" dirty="0" smtClean="0"/>
              <a:t>Click to add subtitle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2759075"/>
            <a:ext cx="9144000" cy="2755900"/>
          </a:xfrm>
          <a:prstGeom prst="rect">
            <a:avLst/>
          </a:prstGeom>
          <a:solidFill>
            <a:srgbClr val="4D8ABE"/>
          </a:solidFill>
          <a:ln w="9525">
            <a:noFill/>
            <a:miter lim="800000"/>
            <a:headEnd/>
            <a:tailEnd/>
          </a:ln>
        </p:spPr>
        <p:txBody>
          <a:bodyPr wrap="none" anchor="ctr"/>
          <a:lstStyle/>
          <a:p>
            <a:pPr defTabSz="914400" fontAlgn="base">
              <a:spcBef>
                <a:spcPct val="0"/>
              </a:spcBef>
              <a:spcAft>
                <a:spcPct val="0"/>
              </a:spcAft>
              <a:defRPr/>
            </a:pPr>
            <a:endParaRPr lang="en-US">
              <a:solidFill>
                <a:srgbClr val="000000"/>
              </a:solidFill>
            </a:endParaRPr>
          </a:p>
        </p:txBody>
      </p:sp>
      <p:sp>
        <p:nvSpPr>
          <p:cNvPr id="5" name="Rectangle 3"/>
          <p:cNvSpPr>
            <a:spLocks noChangeArrowheads="1"/>
          </p:cNvSpPr>
          <p:nvPr/>
        </p:nvSpPr>
        <p:spPr bwMode="auto">
          <a:xfrm>
            <a:off x="0" y="5514975"/>
            <a:ext cx="9144000" cy="1343025"/>
          </a:xfrm>
          <a:prstGeom prst="rect">
            <a:avLst/>
          </a:prstGeom>
          <a:solidFill>
            <a:srgbClr val="005293"/>
          </a:solidFill>
          <a:ln w="9525">
            <a:noFill/>
            <a:miter lim="800000"/>
            <a:headEnd/>
            <a:tailEnd/>
          </a:ln>
        </p:spPr>
        <p:txBody>
          <a:bodyPr wrap="none" anchor="ctr"/>
          <a:lstStyle/>
          <a:p>
            <a:pPr defTabSz="914400" fontAlgn="base">
              <a:spcBef>
                <a:spcPct val="0"/>
              </a:spcBef>
              <a:spcAft>
                <a:spcPct val="0"/>
              </a:spcAft>
              <a:defRPr/>
            </a:pPr>
            <a:endParaRPr lang="en-US">
              <a:solidFill>
                <a:srgbClr val="000000"/>
              </a:solidFill>
            </a:endParaRPr>
          </a:p>
        </p:txBody>
      </p:sp>
      <p:pic>
        <p:nvPicPr>
          <p:cNvPr id="6" name="Picture 6" descr="RWJF_logo"/>
          <p:cNvPicPr>
            <a:picLocks noChangeAspect="1" noChangeArrowheads="1"/>
          </p:cNvPicPr>
          <p:nvPr/>
        </p:nvPicPr>
        <p:blipFill>
          <a:blip r:embed="rId2"/>
          <a:srcRect/>
          <a:stretch>
            <a:fillRect/>
          </a:stretch>
        </p:blipFill>
        <p:spPr bwMode="auto">
          <a:xfrm>
            <a:off x="5222875" y="1228725"/>
            <a:ext cx="3402013" cy="1182688"/>
          </a:xfrm>
          <a:prstGeom prst="rect">
            <a:avLst/>
          </a:prstGeom>
          <a:noFill/>
          <a:ln w="9525">
            <a:noFill/>
            <a:miter lim="800000"/>
            <a:headEnd/>
            <a:tailEnd/>
          </a:ln>
        </p:spPr>
      </p:pic>
      <p:sp>
        <p:nvSpPr>
          <p:cNvPr id="24580" name="Rectangle 4"/>
          <p:cNvSpPr>
            <a:spLocks noGrp="1" noChangeArrowheads="1"/>
          </p:cNvSpPr>
          <p:nvPr>
            <p:ph type="ctrTitle"/>
          </p:nvPr>
        </p:nvSpPr>
        <p:spPr>
          <a:xfrm>
            <a:off x="588963" y="3198813"/>
            <a:ext cx="6680200" cy="1543050"/>
          </a:xfrm>
        </p:spPr>
        <p:txBody>
          <a:bodyPr/>
          <a:lstStyle>
            <a:lvl1pPr>
              <a:defRPr sz="3600">
                <a:solidFill>
                  <a:schemeClr val="bg1"/>
                </a:solidFill>
              </a:defRPr>
            </a:lvl1pPr>
          </a:lstStyle>
          <a:p>
            <a:r>
              <a:rPr lang="en-US" smtClean="0"/>
              <a:t>Click to edit Master title style</a:t>
            </a:r>
            <a:endParaRPr lang="en-US"/>
          </a:p>
        </p:txBody>
      </p:sp>
      <p:sp>
        <p:nvSpPr>
          <p:cNvPr id="24581" name="Rectangle 5"/>
          <p:cNvSpPr>
            <a:spLocks noGrp="1" noChangeArrowheads="1"/>
          </p:cNvSpPr>
          <p:nvPr>
            <p:ph type="subTitle" idx="1"/>
          </p:nvPr>
        </p:nvSpPr>
        <p:spPr>
          <a:xfrm>
            <a:off x="592138" y="4738688"/>
            <a:ext cx="6677025" cy="750887"/>
          </a:xfrm>
        </p:spPr>
        <p:txBody>
          <a:bodyPr/>
          <a:lstStyle>
            <a:lvl1pPr>
              <a:defRPr>
                <a:solidFill>
                  <a:schemeClr val="bg1"/>
                </a:solidFill>
              </a:defRPr>
            </a:lvl1pPr>
          </a:lstStyle>
          <a:p>
            <a:r>
              <a:rPr lang="en-US" smtClean="0"/>
              <a:t>Click to edit Master subtitle style</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8013" y="1174750"/>
            <a:ext cx="3384550" cy="4300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144963" y="1174750"/>
            <a:ext cx="3384550" cy="4300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99138" y="223838"/>
            <a:ext cx="1730375" cy="52514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8013" y="223838"/>
            <a:ext cx="5038725"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31825" y="223838"/>
            <a:ext cx="5891213" cy="681037"/>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08013" y="1174750"/>
            <a:ext cx="6921500" cy="4300538"/>
          </a:xfrm>
        </p:spPr>
        <p:txBody>
          <a:bodyPr/>
          <a:lstStyle/>
          <a:p>
            <a:pPr lvl="0"/>
            <a:endParaRPr lang="en-US" noProof="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2759075"/>
            <a:ext cx="9144000" cy="2755900"/>
          </a:xfrm>
          <a:prstGeom prst="rect">
            <a:avLst/>
          </a:prstGeom>
          <a:solidFill>
            <a:srgbClr val="4D8ABE"/>
          </a:solidFill>
          <a:ln w="9525">
            <a:noFill/>
            <a:miter lim="800000"/>
            <a:headEnd/>
            <a:tailEnd/>
          </a:ln>
        </p:spPr>
        <p:txBody>
          <a:bodyPr wrap="none" anchor="ctr"/>
          <a:lstStyle/>
          <a:p>
            <a:pPr defTabSz="914400">
              <a:defRPr/>
            </a:pPr>
            <a:endParaRPr lang="en-US">
              <a:solidFill>
                <a:srgbClr val="7C6A55"/>
              </a:solidFill>
            </a:endParaRPr>
          </a:p>
        </p:txBody>
      </p:sp>
      <p:sp>
        <p:nvSpPr>
          <p:cNvPr id="5" name="Rectangle 3"/>
          <p:cNvSpPr>
            <a:spLocks noChangeArrowheads="1"/>
          </p:cNvSpPr>
          <p:nvPr/>
        </p:nvSpPr>
        <p:spPr bwMode="auto">
          <a:xfrm>
            <a:off x="0" y="5514975"/>
            <a:ext cx="9144000" cy="1343025"/>
          </a:xfrm>
          <a:prstGeom prst="rect">
            <a:avLst/>
          </a:prstGeom>
          <a:solidFill>
            <a:srgbClr val="005293"/>
          </a:solidFill>
          <a:ln w="9525">
            <a:noFill/>
            <a:miter lim="800000"/>
            <a:headEnd/>
            <a:tailEnd/>
          </a:ln>
        </p:spPr>
        <p:txBody>
          <a:bodyPr wrap="none" anchor="ctr"/>
          <a:lstStyle/>
          <a:p>
            <a:pPr defTabSz="914400">
              <a:defRPr/>
            </a:pPr>
            <a:endParaRPr lang="en-US">
              <a:solidFill>
                <a:srgbClr val="7C6A55"/>
              </a:solidFill>
            </a:endParaRPr>
          </a:p>
        </p:txBody>
      </p:sp>
      <p:pic>
        <p:nvPicPr>
          <p:cNvPr id="6" name="Picture 6" descr="RWJF_logo"/>
          <p:cNvPicPr>
            <a:picLocks noChangeAspect="1" noChangeArrowheads="1"/>
          </p:cNvPicPr>
          <p:nvPr/>
        </p:nvPicPr>
        <p:blipFill>
          <a:blip r:embed="rId2"/>
          <a:srcRect/>
          <a:stretch>
            <a:fillRect/>
          </a:stretch>
        </p:blipFill>
        <p:spPr bwMode="auto">
          <a:xfrm>
            <a:off x="5222875" y="1228725"/>
            <a:ext cx="3402013" cy="1182688"/>
          </a:xfrm>
          <a:prstGeom prst="rect">
            <a:avLst/>
          </a:prstGeom>
          <a:noFill/>
          <a:ln w="9525">
            <a:noFill/>
            <a:miter lim="800000"/>
            <a:headEnd/>
            <a:tailEnd/>
          </a:ln>
        </p:spPr>
      </p:pic>
      <p:sp>
        <p:nvSpPr>
          <p:cNvPr id="24580" name="Rectangle 4"/>
          <p:cNvSpPr>
            <a:spLocks noGrp="1" noChangeArrowheads="1"/>
          </p:cNvSpPr>
          <p:nvPr>
            <p:ph type="ctrTitle"/>
          </p:nvPr>
        </p:nvSpPr>
        <p:spPr>
          <a:xfrm>
            <a:off x="588963" y="3198813"/>
            <a:ext cx="6680200" cy="1543050"/>
          </a:xfrm>
        </p:spPr>
        <p:txBody>
          <a:bodyPr/>
          <a:lstStyle>
            <a:lvl1pPr>
              <a:defRPr sz="3600">
                <a:solidFill>
                  <a:schemeClr val="bg1"/>
                </a:solidFill>
              </a:defRPr>
            </a:lvl1pPr>
          </a:lstStyle>
          <a:p>
            <a:r>
              <a:rPr lang="en-US" smtClean="0"/>
              <a:t>Click to edit Master title style</a:t>
            </a:r>
            <a:endParaRPr lang="en-US"/>
          </a:p>
        </p:txBody>
      </p:sp>
      <p:sp>
        <p:nvSpPr>
          <p:cNvPr id="24581" name="Rectangle 5"/>
          <p:cNvSpPr>
            <a:spLocks noGrp="1" noChangeArrowheads="1"/>
          </p:cNvSpPr>
          <p:nvPr>
            <p:ph type="subTitle" idx="1"/>
          </p:nvPr>
        </p:nvSpPr>
        <p:spPr>
          <a:xfrm>
            <a:off x="592138" y="4738688"/>
            <a:ext cx="6677025" cy="750887"/>
          </a:xfrm>
        </p:spPr>
        <p:txBody>
          <a:bodyPr/>
          <a:lstStyle>
            <a:lvl1pPr>
              <a:defRPr>
                <a:solidFill>
                  <a:schemeClr val="bg1"/>
                </a:solidFill>
              </a:defRPr>
            </a:lvl1pPr>
          </a:lstStyle>
          <a:p>
            <a:r>
              <a:rPr lang="en-US" smtClean="0"/>
              <a:t>Click to edit Master subtitle style</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8013" y="1174750"/>
            <a:ext cx="3384550" cy="4300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144963" y="1174750"/>
            <a:ext cx="3384550" cy="4300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99138" y="223838"/>
            <a:ext cx="1730375" cy="52514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8013" y="223838"/>
            <a:ext cx="5038725"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0B0060E-0585-471A-B227-8AE0EA52F35E}" type="datetimeFigureOut">
              <a:rPr lang="en-US">
                <a:solidFill>
                  <a:prstClr val="black">
                    <a:tint val="75000"/>
                  </a:prstClr>
                </a:solidFill>
              </a:rPr>
              <a:pPr>
                <a:defRPr/>
              </a:pPr>
              <a:t>5/9/2013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ED5D2E6-4EFE-4767-8186-A25017D93FF9}" type="slidenum">
              <a:rPr lang="en-US">
                <a:solidFill>
                  <a:prstClr val="black">
                    <a:tint val="75000"/>
                  </a:prstClr>
                </a:solidFill>
              </a:rPr>
              <a:pPr>
                <a:defRPr/>
              </a:pPr>
              <a:t>‹#›</a:t>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47DFE6B-7A28-491E-9269-DB398E9CC5B1}" type="datetimeFigureOut">
              <a:rPr lang="en-US">
                <a:solidFill>
                  <a:prstClr val="black">
                    <a:tint val="75000"/>
                  </a:prstClr>
                </a:solidFill>
              </a:rPr>
              <a:pPr>
                <a:defRPr/>
              </a:pPr>
              <a:t>5/9/2013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4EE9C3A-7612-45FD-9ECB-A6972EEF063D}" type="slidenum">
              <a:rPr lang="en-US">
                <a:solidFill>
                  <a:prstClr val="black">
                    <a:tint val="75000"/>
                  </a:prstClr>
                </a:solidFill>
              </a:rPr>
              <a:pPr>
                <a:defRPr/>
              </a:pPr>
              <a:t>‹#›</a:t>
            </a:fld>
            <a:endParaRPr lang="en-US" dirty="0">
              <a:solidFill>
                <a:prstClr val="black">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BE5CC0C-C3ED-489A-A797-02CE6385037B}" type="datetimeFigureOut">
              <a:rPr lang="en-US">
                <a:solidFill>
                  <a:prstClr val="black">
                    <a:tint val="75000"/>
                  </a:prstClr>
                </a:solidFill>
              </a:rPr>
              <a:pPr>
                <a:defRPr/>
              </a:pPr>
              <a:t>5/9/2013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39E5C2A-CE5D-47B9-B4C3-4F3264AFE322}" type="slidenum">
              <a:rPr lang="en-US">
                <a:solidFill>
                  <a:prstClr val="black">
                    <a:tint val="75000"/>
                  </a:prstClr>
                </a:solidFill>
              </a:rPr>
              <a:pPr>
                <a:defRPr/>
              </a:pPr>
              <a:t>‹#›</a:t>
            </a:fld>
            <a:endParaRPr lang="en-US" dirty="0">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CFFAF1E-CEAD-418B-BD23-8E383EE23449}" type="datetimeFigureOut">
              <a:rPr lang="en-US">
                <a:solidFill>
                  <a:prstClr val="black">
                    <a:tint val="75000"/>
                  </a:prstClr>
                </a:solidFill>
              </a:rPr>
              <a:pPr>
                <a:defRPr/>
              </a:pPr>
              <a:t>5/9/2013</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C6B7460-AE99-40A9-8209-B8FD0894225D}" type="slidenum">
              <a:rPr lang="en-US">
                <a:solidFill>
                  <a:prstClr val="black">
                    <a:tint val="75000"/>
                  </a:prstClr>
                </a:solidFill>
              </a:rPr>
              <a:pPr>
                <a:defRPr/>
              </a:pPr>
              <a:t>‹#›</a:t>
            </a:fld>
            <a:endParaRPr lang="en-US"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47BFA71-3B79-49CD-BEAE-AAABDEDB4BDE}" type="datetimeFigureOut">
              <a:rPr lang="en-US">
                <a:solidFill>
                  <a:prstClr val="black">
                    <a:tint val="75000"/>
                  </a:prstClr>
                </a:solidFill>
              </a:rPr>
              <a:pPr>
                <a:defRPr/>
              </a:pPr>
              <a:t>5/9/2013</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42C47804-75B9-4C40-A483-BF98A6D37B14}" type="slidenum">
              <a:rPr lang="en-US">
                <a:solidFill>
                  <a:prstClr val="black">
                    <a:tint val="75000"/>
                  </a:prstClr>
                </a:solidFill>
              </a:rPr>
              <a:pPr>
                <a:defRPr/>
              </a:pPr>
              <a:t>‹#›</a:t>
            </a:fld>
            <a:endParaRPr lang="en-US" dirty="0">
              <a:solidFill>
                <a:prstClr val="black">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25B766A-5F48-4302-9A24-B18C0034CE8F}" type="datetimeFigureOut">
              <a:rPr lang="en-US">
                <a:solidFill>
                  <a:prstClr val="black">
                    <a:tint val="75000"/>
                  </a:prstClr>
                </a:solidFill>
              </a:rPr>
              <a:pPr>
                <a:defRPr/>
              </a:pPr>
              <a:t>5/9/2013</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4FB4697E-8320-4906-95DF-A5BF449BE57A}" type="slidenum">
              <a:rPr lang="en-US">
                <a:solidFill>
                  <a:prstClr val="black">
                    <a:tint val="75000"/>
                  </a:prstClr>
                </a:solidFill>
              </a:rPr>
              <a:pPr>
                <a:defRPr/>
              </a:pPr>
              <a:t>‹#›</a:t>
            </a:fld>
            <a:endParaRPr lang="en-US" dirty="0">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FDC7F9C-F508-48B2-A902-2FED8EC6E419}" type="datetimeFigureOut">
              <a:rPr lang="en-US">
                <a:solidFill>
                  <a:prstClr val="black">
                    <a:tint val="75000"/>
                  </a:prstClr>
                </a:solidFill>
              </a:rPr>
              <a:pPr>
                <a:defRPr/>
              </a:pPr>
              <a:t>5/9/2013</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C1877341-D6CB-4A74-88CF-2922FA71C797}" type="slidenum">
              <a:rPr lang="en-US">
                <a:solidFill>
                  <a:prstClr val="black">
                    <a:tint val="75000"/>
                  </a:prstClr>
                </a:solidFill>
              </a:rPr>
              <a:pPr>
                <a:defRPr/>
              </a:pPr>
              <a:t>‹#›</a:t>
            </a:fld>
            <a:endParaRPr lang="en-US" dirty="0">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6F0F45D-70BA-4AB7-A3AF-5088CC1BE0D2}" type="datetimeFigureOut">
              <a:rPr lang="en-US">
                <a:solidFill>
                  <a:prstClr val="black">
                    <a:tint val="75000"/>
                  </a:prstClr>
                </a:solidFill>
              </a:rPr>
              <a:pPr>
                <a:defRPr/>
              </a:pPr>
              <a:t>5/9/2013</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41A24632-1F0A-4F38-AE42-1382C4903BEC}" type="slidenum">
              <a:rPr lang="en-US">
                <a:solidFill>
                  <a:prstClr val="black">
                    <a:tint val="75000"/>
                  </a:prstClr>
                </a:solidFill>
              </a:rPr>
              <a:pPr>
                <a:defRPr/>
              </a:pPr>
              <a:t>‹#›</a:t>
            </a:fld>
            <a:endParaRPr lang="en-US" dirty="0">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A82A64E-EC8F-4167-A610-33C543388AF9}" type="datetimeFigureOut">
              <a:rPr lang="en-US">
                <a:solidFill>
                  <a:prstClr val="black">
                    <a:tint val="75000"/>
                  </a:prstClr>
                </a:solidFill>
              </a:rPr>
              <a:pPr>
                <a:defRPr/>
              </a:pPr>
              <a:t>5/9/2013</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9F0F12F-B148-47DE-BD62-BD67F9B2E00D}" type="slidenum">
              <a:rPr lang="en-US">
                <a:solidFill>
                  <a:prstClr val="black">
                    <a:tint val="75000"/>
                  </a:prstClr>
                </a:solidFill>
              </a:rPr>
              <a:pPr>
                <a:defRPr/>
              </a:pPr>
              <a:t>‹#›</a:t>
            </a:fld>
            <a:endParaRPr lang="en-US" dirty="0">
              <a:solidFill>
                <a:prstClr val="black">
                  <a:tint val="75000"/>
                </a:prstClr>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867B046-9DB2-483B-A5F0-27CAD039D8A9}" type="datetimeFigureOut">
              <a:rPr lang="en-US">
                <a:solidFill>
                  <a:prstClr val="black">
                    <a:tint val="75000"/>
                  </a:prstClr>
                </a:solidFill>
              </a:rPr>
              <a:pPr>
                <a:defRPr/>
              </a:pPr>
              <a:t>5/9/2013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4624DAB-4B43-413B-BDB4-FFF69DC739CB}" type="slidenum">
              <a:rPr lang="en-US">
                <a:solidFill>
                  <a:prstClr val="black">
                    <a:tint val="75000"/>
                  </a:prstClr>
                </a:solidFill>
              </a:rPr>
              <a:pPr>
                <a:defRPr/>
              </a:pPr>
              <a:t>‹#›</a:t>
            </a:fld>
            <a:endParaRPr lang="en-US" dirty="0">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25B7EA0-C5B1-4B64-8A01-BA764BD24E78}" type="datetimeFigureOut">
              <a:rPr lang="en-US">
                <a:solidFill>
                  <a:prstClr val="black">
                    <a:tint val="75000"/>
                  </a:prstClr>
                </a:solidFill>
              </a:rPr>
              <a:pPr>
                <a:defRPr/>
              </a:pPr>
              <a:t>5/9/2013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EE3D5F3-AECF-45A9-A87B-8932C538E35B}" type="slidenum">
              <a:rPr lang="en-US">
                <a:solidFill>
                  <a:prstClr val="black">
                    <a:tint val="75000"/>
                  </a:prstClr>
                </a:solidFill>
              </a:rPr>
              <a:pPr>
                <a:defRPr/>
              </a:pPr>
              <a:t>‹#›</a:t>
            </a:fld>
            <a:endParaRPr lang="en-US" dirty="0">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31825" y="223838"/>
            <a:ext cx="5891213" cy="681037"/>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08013" y="1174750"/>
            <a:ext cx="6921500" cy="4300538"/>
          </a:xfrm>
        </p:spPr>
        <p:txBody>
          <a:bodyPr/>
          <a:lstStyle/>
          <a:p>
            <a:pPr lvl="0"/>
            <a:endParaRPr lang="en-US" noProof="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8FDB7D95-89A3-4BED-AF98-064B744B6186}" type="datetimeFigureOut">
              <a:rPr lang="en-US">
                <a:solidFill>
                  <a:prstClr val="black">
                    <a:tint val="75000"/>
                  </a:prstClr>
                </a:solidFill>
              </a:rPr>
              <a:pPr>
                <a:defRPr/>
              </a:pPr>
              <a:t>5/9/2013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45FA8A1-DFA3-44AA-B4A5-DC91AAD7C949}"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AE44118-D412-4F1F-9CEA-A93E2FEC4A1A}" type="datetimeFigureOut">
              <a:rPr lang="en-US">
                <a:solidFill>
                  <a:prstClr val="black">
                    <a:tint val="75000"/>
                  </a:prstClr>
                </a:solidFill>
              </a:rPr>
              <a:pPr>
                <a:defRPr/>
              </a:pPr>
              <a:t>5/9/2013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A95D704-0AB7-429F-B8B9-757FE215C759}"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5841003-80CE-46D2-898D-EC8A07711615}" type="datetimeFigureOut">
              <a:rPr lang="en-US">
                <a:solidFill>
                  <a:prstClr val="black">
                    <a:tint val="75000"/>
                  </a:prstClr>
                </a:solidFill>
              </a:rPr>
              <a:pPr>
                <a:defRPr/>
              </a:pPr>
              <a:t>5/9/2013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757489E-A634-4E8A-92EE-D7F559B870E4}"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3A0951F-CFBB-4166-94D2-16C761F662AA}" type="datetimeFigureOut">
              <a:rPr lang="en-US">
                <a:solidFill>
                  <a:prstClr val="black">
                    <a:tint val="75000"/>
                  </a:prstClr>
                </a:solidFill>
              </a:rPr>
              <a:pPr>
                <a:defRPr/>
              </a:pPr>
              <a:t>5/9/2013</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528BDEA-E95B-47B8-AE22-D650ACC5B849}"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F189B51-1C1F-4405-A8C3-5279CC221BD1}" type="datetimeFigureOut">
              <a:rPr lang="en-US">
                <a:solidFill>
                  <a:prstClr val="black">
                    <a:tint val="75000"/>
                  </a:prstClr>
                </a:solidFill>
              </a:rPr>
              <a:pPr>
                <a:defRPr/>
              </a:pPr>
              <a:t>5/9/2013</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CAC562E6-D873-4B41-AA31-6051F5BBD2E2}"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A122793-12B9-4912-97F6-A1A0C7C645C4}" type="datetimeFigureOut">
              <a:rPr lang="en-US">
                <a:solidFill>
                  <a:prstClr val="black">
                    <a:tint val="75000"/>
                  </a:prstClr>
                </a:solidFill>
              </a:rPr>
              <a:pPr>
                <a:defRPr/>
              </a:pPr>
              <a:t>5/9/2013</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AE5E0188-6015-4C94-9B7F-A9FE253C8D83}"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1248D1A-103D-4B8C-8A13-730AD77281DE}" type="datetimeFigureOut">
              <a:rPr lang="en-US">
                <a:solidFill>
                  <a:prstClr val="black">
                    <a:tint val="75000"/>
                  </a:prstClr>
                </a:solidFill>
              </a:rPr>
              <a:pPr>
                <a:defRPr/>
              </a:pPr>
              <a:t>5/9/2013</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EF9640BC-C1B8-43D2-94E6-B9846E3744E1}"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DC579DB-855D-4DFE-B722-74CC58D0F79D}" type="datetimeFigureOut">
              <a:rPr lang="en-US">
                <a:solidFill>
                  <a:prstClr val="black">
                    <a:tint val="75000"/>
                  </a:prstClr>
                </a:solidFill>
              </a:rPr>
              <a:pPr>
                <a:defRPr/>
              </a:pPr>
              <a:t>5/9/2013</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F74252F-2E70-43AE-AA03-95D22D540041}"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8BC6CB2-7AC1-4EAC-B40C-6FFBA783DB0B}" type="datetimeFigureOut">
              <a:rPr lang="en-US">
                <a:solidFill>
                  <a:prstClr val="black">
                    <a:tint val="75000"/>
                  </a:prstClr>
                </a:solidFill>
              </a:rPr>
              <a:pPr>
                <a:defRPr/>
              </a:pPr>
              <a:t>5/9/2013</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B6D7E08-1B91-4D20-A232-C17851DF0419}"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E44801D-7C74-4BE2-99C0-5481D7901EA5}" type="datetimeFigureOut">
              <a:rPr lang="en-US">
                <a:solidFill>
                  <a:prstClr val="black">
                    <a:tint val="75000"/>
                  </a:prstClr>
                </a:solidFill>
              </a:rPr>
              <a:pPr>
                <a:defRPr/>
              </a:pPr>
              <a:t>5/9/2013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61E35AC-07F2-490C-B76F-065B058D46BB}"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5A288BE-9BED-461C-AFA2-5052E2C23381}" type="datetimeFigureOut">
              <a:rPr lang="en-US">
                <a:solidFill>
                  <a:prstClr val="black">
                    <a:tint val="75000"/>
                  </a:prstClr>
                </a:solidFill>
              </a:rPr>
              <a:pPr>
                <a:defRPr/>
              </a:pPr>
              <a:t>5/9/2013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153DD00-5A74-4AEC-BF66-1265E8997078}"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31825" y="223838"/>
            <a:ext cx="5891213" cy="681037"/>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08013" y="1174750"/>
            <a:ext cx="6921500" cy="4300538"/>
          </a:xfrm>
        </p:spPr>
        <p:txBody>
          <a:bodyPr rtlCol="0">
            <a:normAutofit/>
          </a:bodyPr>
          <a:lstStyle/>
          <a:p>
            <a:pPr lvl="0"/>
            <a:endParaRPr lang="en-US" noProof="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FC4E6C8-1D6E-4626-A86F-4D5836FA3A9B}" type="datetimeFigureOut">
              <a:rPr lang="en-US">
                <a:solidFill>
                  <a:prstClr val="black">
                    <a:tint val="75000"/>
                  </a:prstClr>
                </a:solidFill>
              </a:rPr>
              <a:pPr>
                <a:defRPr/>
              </a:pPr>
              <a:t>5/9/2013</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EB90C5E8-30BE-4642-A0E3-C9D3F0B3EB6F}"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2759075"/>
            <a:ext cx="9144000" cy="2755900"/>
          </a:xfrm>
          <a:prstGeom prst="rect">
            <a:avLst/>
          </a:prstGeom>
          <a:solidFill>
            <a:srgbClr val="4D8ABE"/>
          </a:solidFill>
          <a:ln w="9525">
            <a:noFill/>
            <a:miter lim="800000"/>
            <a:headEnd/>
            <a:tailEnd/>
          </a:ln>
        </p:spPr>
        <p:txBody>
          <a:bodyPr wrap="none" anchor="ctr"/>
          <a:lstStyle/>
          <a:p>
            <a:pPr defTabSz="914400" fontAlgn="base">
              <a:spcBef>
                <a:spcPct val="0"/>
              </a:spcBef>
              <a:spcAft>
                <a:spcPct val="0"/>
              </a:spcAft>
              <a:defRPr/>
            </a:pPr>
            <a:endParaRPr lang="en-US">
              <a:solidFill>
                <a:srgbClr val="000000"/>
              </a:solidFill>
            </a:endParaRPr>
          </a:p>
        </p:txBody>
      </p:sp>
      <p:sp>
        <p:nvSpPr>
          <p:cNvPr id="5" name="Rectangle 3"/>
          <p:cNvSpPr>
            <a:spLocks noChangeArrowheads="1"/>
          </p:cNvSpPr>
          <p:nvPr/>
        </p:nvSpPr>
        <p:spPr bwMode="auto">
          <a:xfrm>
            <a:off x="0" y="5514975"/>
            <a:ext cx="9144000" cy="1343025"/>
          </a:xfrm>
          <a:prstGeom prst="rect">
            <a:avLst/>
          </a:prstGeom>
          <a:solidFill>
            <a:srgbClr val="005293"/>
          </a:solidFill>
          <a:ln w="9525">
            <a:noFill/>
            <a:miter lim="800000"/>
            <a:headEnd/>
            <a:tailEnd/>
          </a:ln>
        </p:spPr>
        <p:txBody>
          <a:bodyPr wrap="none" anchor="ctr"/>
          <a:lstStyle/>
          <a:p>
            <a:pPr defTabSz="914400" fontAlgn="base">
              <a:spcBef>
                <a:spcPct val="0"/>
              </a:spcBef>
              <a:spcAft>
                <a:spcPct val="0"/>
              </a:spcAft>
              <a:defRPr/>
            </a:pPr>
            <a:endParaRPr lang="en-US">
              <a:solidFill>
                <a:srgbClr val="000000"/>
              </a:solidFill>
            </a:endParaRPr>
          </a:p>
        </p:txBody>
      </p:sp>
      <p:pic>
        <p:nvPicPr>
          <p:cNvPr id="6" name="Picture 6" descr="RWJF_logo"/>
          <p:cNvPicPr>
            <a:picLocks noChangeAspect="1" noChangeArrowheads="1"/>
          </p:cNvPicPr>
          <p:nvPr/>
        </p:nvPicPr>
        <p:blipFill>
          <a:blip r:embed="rId2"/>
          <a:srcRect/>
          <a:stretch>
            <a:fillRect/>
          </a:stretch>
        </p:blipFill>
        <p:spPr bwMode="auto">
          <a:xfrm>
            <a:off x="5222875" y="1228725"/>
            <a:ext cx="3402013" cy="1182688"/>
          </a:xfrm>
          <a:prstGeom prst="rect">
            <a:avLst/>
          </a:prstGeom>
          <a:noFill/>
          <a:ln w="9525">
            <a:noFill/>
            <a:miter lim="800000"/>
            <a:headEnd/>
            <a:tailEnd/>
          </a:ln>
        </p:spPr>
      </p:pic>
      <p:sp>
        <p:nvSpPr>
          <p:cNvPr id="24580" name="Rectangle 4"/>
          <p:cNvSpPr>
            <a:spLocks noGrp="1" noChangeArrowheads="1"/>
          </p:cNvSpPr>
          <p:nvPr>
            <p:ph type="ctrTitle"/>
          </p:nvPr>
        </p:nvSpPr>
        <p:spPr>
          <a:xfrm>
            <a:off x="588963" y="3198813"/>
            <a:ext cx="6680200" cy="1543050"/>
          </a:xfrm>
        </p:spPr>
        <p:txBody>
          <a:bodyPr/>
          <a:lstStyle>
            <a:lvl1pPr>
              <a:defRPr sz="3600">
                <a:solidFill>
                  <a:schemeClr val="bg1"/>
                </a:solidFill>
              </a:defRPr>
            </a:lvl1pPr>
          </a:lstStyle>
          <a:p>
            <a:r>
              <a:rPr lang="en-US" smtClean="0"/>
              <a:t>Click to edit Master title style</a:t>
            </a:r>
            <a:endParaRPr lang="en-US"/>
          </a:p>
        </p:txBody>
      </p:sp>
      <p:sp>
        <p:nvSpPr>
          <p:cNvPr id="24581" name="Rectangle 5"/>
          <p:cNvSpPr>
            <a:spLocks noGrp="1" noChangeArrowheads="1"/>
          </p:cNvSpPr>
          <p:nvPr>
            <p:ph type="subTitle" idx="1"/>
          </p:nvPr>
        </p:nvSpPr>
        <p:spPr>
          <a:xfrm>
            <a:off x="592138" y="4738688"/>
            <a:ext cx="6677025" cy="750887"/>
          </a:xfrm>
        </p:spPr>
        <p:txBody>
          <a:bodyPr/>
          <a:lstStyle>
            <a:lvl1pPr>
              <a:defRPr>
                <a:solidFill>
                  <a:schemeClr val="bg1"/>
                </a:solidFill>
              </a:defRPr>
            </a:lvl1pPr>
          </a:lstStyle>
          <a:p>
            <a:r>
              <a:rPr lang="en-US" smtClean="0"/>
              <a:t>Click to edit Master subtitle style</a:t>
            </a:r>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8013" y="1174750"/>
            <a:ext cx="3384550" cy="4300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144963" y="1174750"/>
            <a:ext cx="3384550" cy="4300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99138" y="223838"/>
            <a:ext cx="1730375" cy="52514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8013" y="223838"/>
            <a:ext cx="5038725"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31825" y="223838"/>
            <a:ext cx="5891213" cy="681037"/>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08013" y="1174750"/>
            <a:ext cx="6921500" cy="4300538"/>
          </a:xfrm>
        </p:spPr>
        <p:txBody>
          <a:bodyPr/>
          <a:lstStyle/>
          <a:p>
            <a:pPr lvl="0"/>
            <a:endParaRPr lang="en-US" noProof="0"/>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2759075"/>
            <a:ext cx="9144000" cy="2755900"/>
          </a:xfrm>
          <a:prstGeom prst="rect">
            <a:avLst/>
          </a:prstGeom>
          <a:solidFill>
            <a:srgbClr val="4D8ABE"/>
          </a:solidFill>
          <a:ln w="9525">
            <a:noFill/>
            <a:miter lim="800000"/>
            <a:headEnd/>
            <a:tailEnd/>
          </a:ln>
        </p:spPr>
        <p:txBody>
          <a:bodyPr wrap="none" anchor="ctr"/>
          <a:lstStyle/>
          <a:p>
            <a:pPr defTabSz="914400" fontAlgn="base">
              <a:spcBef>
                <a:spcPct val="0"/>
              </a:spcBef>
              <a:spcAft>
                <a:spcPct val="0"/>
              </a:spcAft>
              <a:defRPr/>
            </a:pPr>
            <a:endParaRPr lang="en-US">
              <a:solidFill>
                <a:srgbClr val="000000"/>
              </a:solidFill>
            </a:endParaRPr>
          </a:p>
        </p:txBody>
      </p:sp>
      <p:sp>
        <p:nvSpPr>
          <p:cNvPr id="5" name="Rectangle 3"/>
          <p:cNvSpPr>
            <a:spLocks noChangeArrowheads="1"/>
          </p:cNvSpPr>
          <p:nvPr/>
        </p:nvSpPr>
        <p:spPr bwMode="auto">
          <a:xfrm>
            <a:off x="0" y="5514975"/>
            <a:ext cx="9144000" cy="1343025"/>
          </a:xfrm>
          <a:prstGeom prst="rect">
            <a:avLst/>
          </a:prstGeom>
          <a:solidFill>
            <a:srgbClr val="005293"/>
          </a:solidFill>
          <a:ln w="9525">
            <a:noFill/>
            <a:miter lim="800000"/>
            <a:headEnd/>
            <a:tailEnd/>
          </a:ln>
        </p:spPr>
        <p:txBody>
          <a:bodyPr wrap="none" anchor="ctr"/>
          <a:lstStyle/>
          <a:p>
            <a:pPr defTabSz="914400" fontAlgn="base">
              <a:spcBef>
                <a:spcPct val="0"/>
              </a:spcBef>
              <a:spcAft>
                <a:spcPct val="0"/>
              </a:spcAft>
              <a:defRPr/>
            </a:pPr>
            <a:endParaRPr lang="en-US">
              <a:solidFill>
                <a:srgbClr val="000000"/>
              </a:solidFill>
            </a:endParaRPr>
          </a:p>
        </p:txBody>
      </p:sp>
      <p:pic>
        <p:nvPicPr>
          <p:cNvPr id="6" name="Picture 6" descr="RWJF_logo"/>
          <p:cNvPicPr>
            <a:picLocks noChangeAspect="1" noChangeArrowheads="1"/>
          </p:cNvPicPr>
          <p:nvPr/>
        </p:nvPicPr>
        <p:blipFill>
          <a:blip r:embed="rId2"/>
          <a:srcRect/>
          <a:stretch>
            <a:fillRect/>
          </a:stretch>
        </p:blipFill>
        <p:spPr bwMode="auto">
          <a:xfrm>
            <a:off x="5222875" y="1228725"/>
            <a:ext cx="3402013" cy="1182688"/>
          </a:xfrm>
          <a:prstGeom prst="rect">
            <a:avLst/>
          </a:prstGeom>
          <a:noFill/>
          <a:ln w="9525">
            <a:noFill/>
            <a:miter lim="800000"/>
            <a:headEnd/>
            <a:tailEnd/>
          </a:ln>
        </p:spPr>
      </p:pic>
      <p:sp>
        <p:nvSpPr>
          <p:cNvPr id="24580" name="Rectangle 4"/>
          <p:cNvSpPr>
            <a:spLocks noGrp="1" noChangeArrowheads="1"/>
          </p:cNvSpPr>
          <p:nvPr>
            <p:ph type="ctrTitle"/>
          </p:nvPr>
        </p:nvSpPr>
        <p:spPr>
          <a:xfrm>
            <a:off x="588963" y="3198813"/>
            <a:ext cx="6680200" cy="1543050"/>
          </a:xfrm>
        </p:spPr>
        <p:txBody>
          <a:bodyPr/>
          <a:lstStyle>
            <a:lvl1pPr>
              <a:defRPr sz="3600">
                <a:solidFill>
                  <a:schemeClr val="bg1"/>
                </a:solidFill>
              </a:defRPr>
            </a:lvl1pPr>
          </a:lstStyle>
          <a:p>
            <a:r>
              <a:rPr lang="en-US" smtClean="0"/>
              <a:t>Click to edit Master title style</a:t>
            </a:r>
            <a:endParaRPr lang="en-US"/>
          </a:p>
        </p:txBody>
      </p:sp>
      <p:sp>
        <p:nvSpPr>
          <p:cNvPr id="24581" name="Rectangle 5"/>
          <p:cNvSpPr>
            <a:spLocks noGrp="1" noChangeArrowheads="1"/>
          </p:cNvSpPr>
          <p:nvPr>
            <p:ph type="subTitle" idx="1"/>
          </p:nvPr>
        </p:nvSpPr>
        <p:spPr>
          <a:xfrm>
            <a:off x="592138" y="4738688"/>
            <a:ext cx="6677025" cy="750887"/>
          </a:xfrm>
        </p:spPr>
        <p:txBody>
          <a:bodyPr/>
          <a:lstStyle>
            <a:lvl1pPr>
              <a:defRPr>
                <a:solidFill>
                  <a:schemeClr val="bg1"/>
                </a:solidFill>
              </a:defRPr>
            </a:lvl1pPr>
          </a:lstStyle>
          <a:p>
            <a:r>
              <a:rPr lang="en-US" smtClean="0"/>
              <a:t>Click to edit Master subtitle style</a:t>
            </a:r>
            <a:endParaRPr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8013" y="1174750"/>
            <a:ext cx="3384550" cy="4300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144963" y="1174750"/>
            <a:ext cx="3384550" cy="4300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99138" y="223838"/>
            <a:ext cx="1730375" cy="52514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8013" y="223838"/>
            <a:ext cx="5038725"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31825" y="223838"/>
            <a:ext cx="5891213" cy="681037"/>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08013" y="1174750"/>
            <a:ext cx="6921500" cy="4300538"/>
          </a:xfrm>
        </p:spPr>
        <p:txBody>
          <a:bodyPr/>
          <a:lstStyle/>
          <a:p>
            <a:pPr lvl="0"/>
            <a:endParaRPr lang="en-US" noProof="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POLST_ppt_cover_no_photo_swoosh"/>
          <p:cNvPicPr>
            <a:picLocks noChangeAspect="1" noChangeArrowheads="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53250" name="Rectangle 2"/>
          <p:cNvSpPr>
            <a:spLocks noGrp="1" noChangeArrowheads="1"/>
          </p:cNvSpPr>
          <p:nvPr>
            <p:ph type="ctrTitle" sz="quarter"/>
          </p:nvPr>
        </p:nvSpPr>
        <p:spPr>
          <a:xfrm>
            <a:off x="685800" y="609600"/>
            <a:ext cx="6019800" cy="1736725"/>
          </a:xfrm>
        </p:spPr>
        <p:txBody>
          <a:bodyPr anchor="b"/>
          <a:lstStyle>
            <a:lvl1pPr>
              <a:defRPr/>
            </a:lvl1pPr>
          </a:lstStyle>
          <a:p>
            <a:r>
              <a:rPr lang="en-US"/>
              <a:t>Click to edit Master title style</a:t>
            </a:r>
          </a:p>
        </p:txBody>
      </p:sp>
      <p:sp>
        <p:nvSpPr>
          <p:cNvPr id="53251" name="Rectangle 3"/>
          <p:cNvSpPr>
            <a:spLocks noGrp="1" noChangeArrowheads="1"/>
          </p:cNvSpPr>
          <p:nvPr>
            <p:ph type="subTitle" sz="quarter" idx="1"/>
          </p:nvPr>
        </p:nvSpPr>
        <p:spPr>
          <a:xfrm>
            <a:off x="685800" y="2514600"/>
            <a:ext cx="5410200" cy="1752600"/>
          </a:xfrm>
        </p:spPr>
        <p:txBody>
          <a:bodyPr/>
          <a:lstStyle>
            <a:lvl1pPr marL="0" indent="0">
              <a:buFont typeface="Wingdings" pitchFamily="2" charset="2"/>
              <a:buNone/>
              <a:defRPr/>
            </a:lvl1pPr>
          </a:lstStyle>
          <a:p>
            <a:r>
              <a:rPr lang="en-US"/>
              <a:t>Click to edit Master subtitle style</a:t>
            </a:r>
          </a:p>
        </p:txBody>
      </p:sp>
      <p:sp>
        <p:nvSpPr>
          <p:cNvPr id="5" name="Rectangle 4"/>
          <p:cNvSpPr>
            <a:spLocks noGrp="1" noChangeArrowheads="1"/>
          </p:cNvSpPr>
          <p:nvPr>
            <p:ph type="dt" sz="quarter" idx="10"/>
          </p:nvPr>
        </p:nvSpPr>
        <p:spPr/>
        <p:txBody>
          <a:bodyPr/>
          <a:lstStyle>
            <a:lvl1pPr>
              <a:defRPr/>
            </a:lvl1pPr>
          </a:lstStyle>
          <a:p>
            <a:pPr>
              <a:defRPr/>
            </a:pPr>
            <a:endParaRPr lang="en-US">
              <a:solidFill>
                <a:srgbClr val="003B76"/>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3B76"/>
              </a:solidFill>
            </a:endParaRPr>
          </a:p>
        </p:txBody>
      </p:sp>
      <p:sp>
        <p:nvSpPr>
          <p:cNvPr id="7" name="Rectangle 6"/>
          <p:cNvSpPr>
            <a:spLocks noGrp="1" noChangeArrowheads="1"/>
          </p:cNvSpPr>
          <p:nvPr>
            <p:ph type="sldNum" sz="quarter" idx="12"/>
          </p:nvPr>
        </p:nvSpPr>
        <p:spPr/>
        <p:txBody>
          <a:bodyPr/>
          <a:lstStyle>
            <a:lvl1pPr>
              <a:defRPr/>
            </a:lvl1pPr>
          </a:lstStyle>
          <a:p>
            <a:pPr>
              <a:defRPr/>
            </a:pPr>
            <a:fld id="{C8D6A4B5-5215-41E2-9BBF-920C51738E68}" type="slidenum">
              <a:rPr lang="en-US">
                <a:solidFill>
                  <a:srgbClr val="003B76"/>
                </a:solidFill>
              </a:rPr>
              <a:pPr>
                <a:defRPr/>
              </a:pPr>
              <a:t>‹#›</a:t>
            </a:fld>
            <a:endParaRPr lang="en-US" dirty="0">
              <a:solidFill>
                <a:srgbClr val="003B76"/>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sz="half" idx="10"/>
          </p:nvPr>
        </p:nvSpPr>
        <p:spPr>
          <a:ln/>
        </p:spPr>
        <p:txBody>
          <a:bodyPr/>
          <a:lstStyle>
            <a:lvl1pPr>
              <a:defRPr/>
            </a:lvl1pPr>
          </a:lstStyle>
          <a:p>
            <a:pPr>
              <a:defRPr/>
            </a:pPr>
            <a:endParaRPr lang="en-US">
              <a:solidFill>
                <a:srgbClr val="003B76"/>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3B76"/>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685BC2D1-766E-4530-8FE7-FEBE9C89082E}" type="slidenum">
              <a:rPr lang="en-US">
                <a:solidFill>
                  <a:srgbClr val="003B76"/>
                </a:solidFill>
              </a:rPr>
              <a:pPr>
                <a:defRPr/>
              </a:pPr>
              <a:t>‹#›</a:t>
            </a:fld>
            <a:endParaRPr lang="en-US" dirty="0">
              <a:solidFill>
                <a:srgbClr val="003B76"/>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dt" sz="half" idx="10"/>
          </p:nvPr>
        </p:nvSpPr>
        <p:spPr>
          <a:ln/>
        </p:spPr>
        <p:txBody>
          <a:bodyPr/>
          <a:lstStyle>
            <a:lvl1pPr>
              <a:defRPr/>
            </a:lvl1pPr>
          </a:lstStyle>
          <a:p>
            <a:pPr>
              <a:defRPr/>
            </a:pPr>
            <a:endParaRPr lang="en-US">
              <a:solidFill>
                <a:srgbClr val="003B76"/>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3B76"/>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6529F007-48AC-47A6-8936-007DDB848CAD}" type="slidenum">
              <a:rPr lang="en-US">
                <a:solidFill>
                  <a:srgbClr val="003B76"/>
                </a:solidFill>
              </a:rPr>
              <a:pPr>
                <a:defRPr/>
              </a:pPr>
              <a:t>‹#›</a:t>
            </a:fld>
            <a:endParaRPr lang="en-US" dirty="0">
              <a:solidFill>
                <a:srgbClr val="003B76"/>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7213"/>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7213"/>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sz="half" idx="10"/>
          </p:nvPr>
        </p:nvSpPr>
        <p:spPr>
          <a:ln/>
        </p:spPr>
        <p:txBody>
          <a:bodyPr/>
          <a:lstStyle>
            <a:lvl1pPr>
              <a:defRPr/>
            </a:lvl1pPr>
          </a:lstStyle>
          <a:p>
            <a:pPr>
              <a:defRPr/>
            </a:pPr>
            <a:endParaRPr lang="en-US">
              <a:solidFill>
                <a:srgbClr val="003B76"/>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3B76"/>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E0AF1C67-93C5-4500-BFBC-19D8C1494C1B}" type="slidenum">
              <a:rPr lang="en-US">
                <a:solidFill>
                  <a:srgbClr val="003B76"/>
                </a:solidFill>
              </a:rPr>
              <a:pPr>
                <a:defRPr/>
              </a:pPr>
              <a:t>‹#›</a:t>
            </a:fld>
            <a:endParaRPr lang="en-US" dirty="0">
              <a:solidFill>
                <a:srgbClr val="003B76"/>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sz="half" idx="10"/>
          </p:nvPr>
        </p:nvSpPr>
        <p:spPr>
          <a:ln/>
        </p:spPr>
        <p:txBody>
          <a:bodyPr/>
          <a:lstStyle>
            <a:lvl1pPr>
              <a:defRPr/>
            </a:lvl1pPr>
          </a:lstStyle>
          <a:p>
            <a:pPr>
              <a:defRPr/>
            </a:pPr>
            <a:endParaRPr lang="en-US">
              <a:solidFill>
                <a:srgbClr val="003B76"/>
              </a:solidFill>
            </a:endParaRPr>
          </a:p>
        </p:txBody>
      </p:sp>
      <p:sp>
        <p:nvSpPr>
          <p:cNvPr id="8" name="Rectangle 4"/>
          <p:cNvSpPr>
            <a:spLocks noGrp="1" noChangeArrowheads="1"/>
          </p:cNvSpPr>
          <p:nvPr>
            <p:ph type="ftr" sz="quarter" idx="11"/>
          </p:nvPr>
        </p:nvSpPr>
        <p:spPr>
          <a:ln/>
        </p:spPr>
        <p:txBody>
          <a:bodyPr/>
          <a:lstStyle>
            <a:lvl1pPr>
              <a:defRPr/>
            </a:lvl1pPr>
          </a:lstStyle>
          <a:p>
            <a:pPr>
              <a:defRPr/>
            </a:pPr>
            <a:endParaRPr lang="en-US">
              <a:solidFill>
                <a:srgbClr val="003B76"/>
              </a:solidFill>
            </a:endParaRPr>
          </a:p>
        </p:txBody>
      </p:sp>
      <p:sp>
        <p:nvSpPr>
          <p:cNvPr id="9" name="Rectangle 5"/>
          <p:cNvSpPr>
            <a:spLocks noGrp="1" noChangeArrowheads="1"/>
          </p:cNvSpPr>
          <p:nvPr>
            <p:ph type="sldNum" sz="quarter" idx="12"/>
          </p:nvPr>
        </p:nvSpPr>
        <p:spPr>
          <a:ln/>
        </p:spPr>
        <p:txBody>
          <a:bodyPr/>
          <a:lstStyle>
            <a:lvl1pPr>
              <a:defRPr/>
            </a:lvl1pPr>
          </a:lstStyle>
          <a:p>
            <a:pPr>
              <a:defRPr/>
            </a:pPr>
            <a:fld id="{BBD91835-C9CD-4882-920D-AD54B23A16E9}" type="slidenum">
              <a:rPr lang="en-US">
                <a:solidFill>
                  <a:srgbClr val="003B76"/>
                </a:solidFill>
              </a:rPr>
              <a:pPr>
                <a:defRPr/>
              </a:pPr>
              <a:t>‹#›</a:t>
            </a:fld>
            <a:endParaRPr lang="en-US" dirty="0">
              <a:solidFill>
                <a:srgbClr val="003B76"/>
              </a:solidFil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sz="half" idx="10"/>
          </p:nvPr>
        </p:nvSpPr>
        <p:spPr>
          <a:ln/>
        </p:spPr>
        <p:txBody>
          <a:bodyPr/>
          <a:lstStyle>
            <a:lvl1pPr>
              <a:defRPr/>
            </a:lvl1pPr>
          </a:lstStyle>
          <a:p>
            <a:pPr>
              <a:defRPr/>
            </a:pPr>
            <a:endParaRPr lang="en-US">
              <a:solidFill>
                <a:srgbClr val="003B76"/>
              </a:solidFill>
            </a:endParaRPr>
          </a:p>
        </p:txBody>
      </p:sp>
      <p:sp>
        <p:nvSpPr>
          <p:cNvPr id="4" name="Rectangle 4"/>
          <p:cNvSpPr>
            <a:spLocks noGrp="1" noChangeArrowheads="1"/>
          </p:cNvSpPr>
          <p:nvPr>
            <p:ph type="ftr" sz="quarter" idx="11"/>
          </p:nvPr>
        </p:nvSpPr>
        <p:spPr>
          <a:ln/>
        </p:spPr>
        <p:txBody>
          <a:bodyPr/>
          <a:lstStyle>
            <a:lvl1pPr>
              <a:defRPr/>
            </a:lvl1pPr>
          </a:lstStyle>
          <a:p>
            <a:pPr>
              <a:defRPr/>
            </a:pPr>
            <a:endParaRPr lang="en-US">
              <a:solidFill>
                <a:srgbClr val="003B76"/>
              </a:solidFill>
            </a:endParaRPr>
          </a:p>
        </p:txBody>
      </p:sp>
      <p:sp>
        <p:nvSpPr>
          <p:cNvPr id="5" name="Rectangle 5"/>
          <p:cNvSpPr>
            <a:spLocks noGrp="1" noChangeArrowheads="1"/>
          </p:cNvSpPr>
          <p:nvPr>
            <p:ph type="sldNum" sz="quarter" idx="12"/>
          </p:nvPr>
        </p:nvSpPr>
        <p:spPr>
          <a:ln/>
        </p:spPr>
        <p:txBody>
          <a:bodyPr/>
          <a:lstStyle>
            <a:lvl1pPr>
              <a:defRPr/>
            </a:lvl1pPr>
          </a:lstStyle>
          <a:p>
            <a:pPr>
              <a:defRPr/>
            </a:pPr>
            <a:fld id="{C4763831-5347-4759-B00C-A2C225F76EA8}" type="slidenum">
              <a:rPr lang="en-US">
                <a:solidFill>
                  <a:srgbClr val="003B76"/>
                </a:solidFill>
              </a:rPr>
              <a:pPr>
                <a:defRPr/>
              </a:pPr>
              <a:t>‹#›</a:t>
            </a:fld>
            <a:endParaRPr lang="en-US" dirty="0">
              <a:solidFill>
                <a:srgbClr val="003B76"/>
              </a:solidFil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pPr>
              <a:defRPr/>
            </a:pPr>
            <a:endParaRPr lang="en-US">
              <a:solidFill>
                <a:srgbClr val="003B76"/>
              </a:solidFill>
            </a:endParaRPr>
          </a:p>
        </p:txBody>
      </p:sp>
      <p:sp>
        <p:nvSpPr>
          <p:cNvPr id="3" name="Rectangle 4"/>
          <p:cNvSpPr>
            <a:spLocks noGrp="1" noChangeArrowheads="1"/>
          </p:cNvSpPr>
          <p:nvPr>
            <p:ph type="ftr" sz="quarter" idx="11"/>
          </p:nvPr>
        </p:nvSpPr>
        <p:spPr>
          <a:ln/>
        </p:spPr>
        <p:txBody>
          <a:bodyPr/>
          <a:lstStyle>
            <a:lvl1pPr>
              <a:defRPr/>
            </a:lvl1pPr>
          </a:lstStyle>
          <a:p>
            <a:pPr>
              <a:defRPr/>
            </a:pPr>
            <a:endParaRPr lang="en-US">
              <a:solidFill>
                <a:srgbClr val="003B76"/>
              </a:solidFill>
            </a:endParaRPr>
          </a:p>
        </p:txBody>
      </p:sp>
      <p:sp>
        <p:nvSpPr>
          <p:cNvPr id="4" name="Rectangle 5"/>
          <p:cNvSpPr>
            <a:spLocks noGrp="1" noChangeArrowheads="1"/>
          </p:cNvSpPr>
          <p:nvPr>
            <p:ph type="sldNum" sz="quarter" idx="12"/>
          </p:nvPr>
        </p:nvSpPr>
        <p:spPr>
          <a:ln/>
        </p:spPr>
        <p:txBody>
          <a:bodyPr/>
          <a:lstStyle>
            <a:lvl1pPr>
              <a:defRPr/>
            </a:lvl1pPr>
          </a:lstStyle>
          <a:p>
            <a:pPr>
              <a:defRPr/>
            </a:pPr>
            <a:fld id="{66819E83-92CF-4FD2-8DB8-FA3FCB46428E}" type="slidenum">
              <a:rPr lang="en-US">
                <a:solidFill>
                  <a:srgbClr val="003B76"/>
                </a:solidFill>
              </a:rPr>
              <a:pPr>
                <a:defRPr/>
              </a:pPr>
              <a:t>‹#›</a:t>
            </a:fld>
            <a:endParaRPr lang="en-US" dirty="0">
              <a:solidFill>
                <a:srgbClr val="003B76"/>
              </a:solidFil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sz="half" idx="10"/>
          </p:nvPr>
        </p:nvSpPr>
        <p:spPr>
          <a:ln/>
        </p:spPr>
        <p:txBody>
          <a:bodyPr/>
          <a:lstStyle>
            <a:lvl1pPr>
              <a:defRPr/>
            </a:lvl1pPr>
          </a:lstStyle>
          <a:p>
            <a:pPr>
              <a:defRPr/>
            </a:pPr>
            <a:endParaRPr lang="en-US">
              <a:solidFill>
                <a:srgbClr val="003B76"/>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3B76"/>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D66EC072-CD96-4B5A-930A-5D7AC56A89A5}" type="slidenum">
              <a:rPr lang="en-US">
                <a:solidFill>
                  <a:srgbClr val="003B76"/>
                </a:solidFill>
              </a:rPr>
              <a:pPr>
                <a:defRPr/>
              </a:pPr>
              <a:t>‹#›</a:t>
            </a:fld>
            <a:endParaRPr lang="en-US" dirty="0">
              <a:solidFill>
                <a:srgbClr val="003B76"/>
              </a:solidFil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sz="half" idx="10"/>
          </p:nvPr>
        </p:nvSpPr>
        <p:spPr>
          <a:ln/>
        </p:spPr>
        <p:txBody>
          <a:bodyPr/>
          <a:lstStyle>
            <a:lvl1pPr>
              <a:defRPr/>
            </a:lvl1pPr>
          </a:lstStyle>
          <a:p>
            <a:pPr>
              <a:defRPr/>
            </a:pPr>
            <a:endParaRPr lang="en-US">
              <a:solidFill>
                <a:srgbClr val="003B76"/>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3B76"/>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D926CFFE-EFC4-4436-9666-372636C6E80A}" type="slidenum">
              <a:rPr lang="en-US">
                <a:solidFill>
                  <a:srgbClr val="003B76"/>
                </a:solidFill>
              </a:rPr>
              <a:pPr>
                <a:defRPr/>
              </a:pPr>
              <a:t>‹#›</a:t>
            </a:fld>
            <a:endParaRPr lang="en-US" dirty="0">
              <a:solidFill>
                <a:srgbClr val="003B76"/>
              </a:solidFil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sz="half" idx="10"/>
          </p:nvPr>
        </p:nvSpPr>
        <p:spPr>
          <a:ln/>
        </p:spPr>
        <p:txBody>
          <a:bodyPr/>
          <a:lstStyle>
            <a:lvl1pPr>
              <a:defRPr/>
            </a:lvl1pPr>
          </a:lstStyle>
          <a:p>
            <a:pPr>
              <a:defRPr/>
            </a:pPr>
            <a:endParaRPr lang="en-US">
              <a:solidFill>
                <a:srgbClr val="003B76"/>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3B76"/>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2098277A-F440-4C43-A8FF-C85D263377BD}" type="slidenum">
              <a:rPr lang="en-US">
                <a:solidFill>
                  <a:srgbClr val="003B76"/>
                </a:solidFill>
              </a:rPr>
              <a:pPr>
                <a:defRPr/>
              </a:pPr>
              <a:t>‹#›</a:t>
            </a:fld>
            <a:endParaRPr lang="en-US" dirty="0">
              <a:solidFill>
                <a:srgbClr val="003B76"/>
              </a:solidFil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60801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6080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sz="half" idx="10"/>
          </p:nvPr>
        </p:nvSpPr>
        <p:spPr>
          <a:ln/>
        </p:spPr>
        <p:txBody>
          <a:bodyPr/>
          <a:lstStyle>
            <a:lvl1pPr>
              <a:defRPr/>
            </a:lvl1pPr>
          </a:lstStyle>
          <a:p>
            <a:pPr>
              <a:defRPr/>
            </a:pPr>
            <a:endParaRPr lang="en-US">
              <a:solidFill>
                <a:srgbClr val="003B76"/>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3B76"/>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84866886-8892-4980-BCE1-E7ED0AD47298}" type="slidenum">
              <a:rPr lang="en-US">
                <a:solidFill>
                  <a:srgbClr val="003B76"/>
                </a:solidFill>
              </a:rPr>
              <a:pPr>
                <a:defRPr/>
              </a:pPr>
              <a:t>‹#›</a:t>
            </a:fld>
            <a:endParaRPr lang="en-US" dirty="0">
              <a:solidFill>
                <a:srgbClr val="003B76"/>
              </a:solidFil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Content, and Call-Out Box (Insid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081528" y="6356350"/>
            <a:ext cx="4974336" cy="365125"/>
          </a:xfrm>
          <a:prstGeom prst="rect">
            <a:avLst/>
          </a:prstGeo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8260098" y="6356350"/>
            <a:ext cx="426702" cy="365125"/>
          </a:xfrm>
          <a:prstGeom prst="rect">
            <a:avLst/>
          </a:prstGeom>
        </p:spPr>
        <p:txBody>
          <a:bodyPr/>
          <a:lstStyle/>
          <a:p>
            <a:fld id="{AF4DEA78-3FA6-274D-A7AF-29BF3049C90B}" type="slidenum">
              <a:rPr lang="en-US" smtClean="0">
                <a:solidFill>
                  <a:prstClr val="black">
                    <a:tint val="75000"/>
                  </a:prstClr>
                </a:solidFill>
              </a:rPr>
              <a:pPr/>
              <a:t>‹#›</a:t>
            </a:fld>
            <a:endParaRPr lang="en-US" dirty="0">
              <a:solidFill>
                <a:prstClr val="black">
                  <a:tint val="75000"/>
                </a:prstClr>
              </a:solidFill>
            </a:endParaRPr>
          </a:p>
        </p:txBody>
      </p:sp>
      <p:pic>
        <p:nvPicPr>
          <p:cNvPr id="14" name="Content Placeholder 8" descr="box.jpg"/>
          <p:cNvPicPr>
            <a:picLocks noChangeAspect="1"/>
          </p:cNvPicPr>
          <p:nvPr/>
        </p:nvPicPr>
        <p:blipFill>
          <a:blip r:embed="rId2"/>
          <a:srcRect l="-7892" r="-7892"/>
          <a:stretch>
            <a:fillRect/>
          </a:stretch>
        </p:blipFill>
        <p:spPr>
          <a:xfrm>
            <a:off x="5830532" y="2774657"/>
            <a:ext cx="2792341" cy="2411683"/>
          </a:xfrm>
          <a:prstGeom prst="rect">
            <a:avLst/>
          </a:prstGeom>
        </p:spPr>
      </p:pic>
      <p:sp>
        <p:nvSpPr>
          <p:cNvPr id="18" name="Text Placeholder 17"/>
          <p:cNvSpPr>
            <a:spLocks noGrp="1"/>
          </p:cNvSpPr>
          <p:nvPr>
            <p:ph type="body" sz="quarter" idx="13" hasCustomPrompt="1"/>
          </p:nvPr>
        </p:nvSpPr>
        <p:spPr>
          <a:xfrm>
            <a:off x="6499481" y="2938816"/>
            <a:ext cx="1552575" cy="230188"/>
          </a:xfrm>
          <a:prstGeom prst="rect">
            <a:avLst/>
          </a:prstGeom>
        </p:spPr>
        <p:txBody>
          <a:bodyPr anchor="ctr" anchorCtr="1">
            <a:noAutofit/>
          </a:bodyPr>
          <a:lstStyle>
            <a:lvl1pPr algn="ctr">
              <a:buNone/>
              <a:defRPr sz="1400" b="1">
                <a:solidFill>
                  <a:schemeClr val="bg1"/>
                </a:solidFill>
              </a:defRPr>
            </a:lvl1pPr>
          </a:lstStyle>
          <a:p>
            <a:pPr lvl="0"/>
            <a:r>
              <a:rPr lang="en-US" dirty="0" smtClean="0"/>
              <a:t>Headline</a:t>
            </a:r>
            <a:endParaRPr lang="en-US" dirty="0"/>
          </a:p>
        </p:txBody>
      </p:sp>
      <p:sp>
        <p:nvSpPr>
          <p:cNvPr id="26" name="Content Placeholder 25"/>
          <p:cNvSpPr>
            <a:spLocks noGrp="1"/>
          </p:cNvSpPr>
          <p:nvPr>
            <p:ph sz="quarter" idx="14" hasCustomPrompt="1"/>
          </p:nvPr>
        </p:nvSpPr>
        <p:spPr>
          <a:xfrm>
            <a:off x="6259513" y="3675063"/>
            <a:ext cx="2000250" cy="1385887"/>
          </a:xfrm>
          <a:prstGeom prst="rect">
            <a:avLst/>
          </a:prstGeom>
        </p:spPr>
        <p:txBody>
          <a:bodyPr anchor="ctr" anchorCtr="1">
            <a:normAutofit/>
          </a:bodyPr>
          <a:lstStyle>
            <a:lvl1pPr marL="342900" marR="0" indent="-342900" algn="ctr" defTabSz="457200" rtl="0" eaLnBrk="1" fontAlgn="auto" latinLnBrk="0" hangingPunct="1">
              <a:lnSpc>
                <a:spcPct val="100000"/>
              </a:lnSpc>
              <a:spcBef>
                <a:spcPct val="20000"/>
              </a:spcBef>
              <a:spcAft>
                <a:spcPts val="0"/>
              </a:spcAft>
              <a:buClrTx/>
              <a:buSzTx/>
              <a:buFont typeface="Arial"/>
              <a:buNone/>
              <a:tabLst/>
              <a:defRPr sz="1400" baseline="0">
                <a:solidFill>
                  <a:schemeClr val="bg1"/>
                </a:solidFill>
              </a:defRPr>
            </a:lvl1pPr>
          </a:lstStyle>
          <a:p>
            <a:pPr marL="342900" marR="0" lvl="0" indent="-342900" algn="l" defTabSz="457200" rtl="0" eaLnBrk="1" fontAlgn="auto" latinLnBrk="0" hangingPunct="1">
              <a:lnSpc>
                <a:spcPct val="100000"/>
              </a:lnSpc>
              <a:spcBef>
                <a:spcPct val="20000"/>
              </a:spcBef>
              <a:spcAft>
                <a:spcPts val="0"/>
              </a:spcAft>
              <a:buClrTx/>
              <a:buSzTx/>
              <a:buFont typeface="Arial"/>
              <a:buNone/>
              <a:tabLst/>
              <a:defRPr/>
            </a:pPr>
            <a:r>
              <a:rPr lang="en-US" dirty="0" smtClean="0"/>
              <a:t>Call-Out Info</a:t>
            </a:r>
            <a:endParaRPr lang="en-US" dirty="0"/>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Insid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F4DEA78-3FA6-274D-A7AF-29BF3049C90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Title and Subtitle (Insid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74436"/>
            <a:ext cx="7772400" cy="1072974"/>
          </a:xfrm>
        </p:spPr>
        <p:txBody>
          <a:bodyPr/>
          <a:lstStyle>
            <a:lvl1pPr>
              <a:defRPr>
                <a:solidFill>
                  <a:schemeClr val="tx2"/>
                </a:solidFill>
                <a:latin typeface="Arial"/>
                <a:cs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2419666"/>
            <a:ext cx="6400800" cy="3219134"/>
          </a:xfrm>
        </p:spPr>
        <p:txBody>
          <a:bodyPr/>
          <a:lstStyle>
            <a:lvl1pPr marL="0" indent="0" algn="ctr">
              <a:buNone/>
              <a:defRPr>
                <a:solidFill>
                  <a:schemeClr val="tx1">
                    <a:tint val="7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F4DEA78-3FA6-274D-A7AF-29BF3049C90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Two Content (Insid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F4DEA78-3FA6-274D-A7AF-29BF3049C90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AF4DEA78-3FA6-274D-A7AF-29BF3049C90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Insid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AF4DEA78-3FA6-274D-A7AF-29BF3049C90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Inside Slide)">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AF4DEA78-3FA6-274D-A7AF-29BF3049C90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Content with Caption (Inside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F4DEA78-3FA6-274D-A7AF-29BF3049C90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Picture with Caption (Inside Slide)">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F4DEA78-3FA6-274D-A7AF-29BF3049C90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lgn="l" defTabSz="457200" rtl="0"/>
            <a:fld id="{3C87ABE9-A66E-41A6-A483-0EE402E04052}" type="datetimeFigureOut">
              <a:rPr lang="en-US" sz="1200" kern="1200">
                <a:solidFill>
                  <a:prstClr val="black">
                    <a:tint val="75000"/>
                  </a:prstClr>
                </a:solidFill>
                <a:latin typeface="Calibri"/>
                <a:ea typeface="+mn-ea"/>
                <a:cs typeface="+mn-cs"/>
              </a:rPr>
              <a:pPr algn="l" defTabSz="457200" rtl="0"/>
              <a:t>5/9/2013</a:t>
            </a:fld>
            <a:endParaRPr lang="en-US" sz="1200" kern="1200">
              <a:solidFill>
                <a:prstClr val="black">
                  <a:tint val="75000"/>
                </a:prstClr>
              </a:solidFill>
              <a:latin typeface="Calibri"/>
              <a:ea typeface="+mn-ea"/>
              <a:cs typeface="+mn-cs"/>
            </a:endParaRPr>
          </a:p>
        </p:txBody>
      </p:sp>
      <p:sp>
        <p:nvSpPr>
          <p:cNvPr id="5" name="Footer Placeholder 4"/>
          <p:cNvSpPr>
            <a:spLocks noGrp="1"/>
          </p:cNvSpPr>
          <p:nvPr>
            <p:ph type="ftr" sz="quarter" idx="11"/>
          </p:nvPr>
        </p:nvSpPr>
        <p:spPr/>
        <p:txBody>
          <a:bodyPr/>
          <a:lstStyle/>
          <a:p>
            <a:pPr algn="ctr" defTabSz="457200" rtl="0"/>
            <a:endParaRPr lang="en-US" sz="1200"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p:txBody>
          <a:bodyPr/>
          <a:lstStyle/>
          <a:p>
            <a:pPr algn="r" defTabSz="457200" rtl="0"/>
            <a:fld id="{BEADA300-EEF1-42F5-A3DB-FA5F1B288538}" type="slidenum">
              <a:rPr lang="en-US" sz="1200" kern="1200">
                <a:solidFill>
                  <a:prstClr val="black">
                    <a:tint val="75000"/>
                  </a:prstClr>
                </a:solidFill>
                <a:latin typeface="Calibri"/>
                <a:ea typeface="+mn-ea"/>
                <a:cs typeface="+mn-cs"/>
              </a:rPr>
              <a:pPr algn="r" defTabSz="457200" rtl="0"/>
              <a:t>‹#›</a:t>
            </a:fld>
            <a:endParaRPr lang="en-US" sz="1200" kern="1200">
              <a:solidFill>
                <a:prstClr val="black">
                  <a:tint val="75000"/>
                </a:prstClr>
              </a:solidFill>
              <a:latin typeface="Calibri"/>
              <a:ea typeface="+mn-ea"/>
              <a:cs typeface="+mn-cs"/>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lgn="l" defTabSz="457200" rtl="0"/>
            <a:fld id="{3C87ABE9-A66E-41A6-A483-0EE402E04052}" type="datetimeFigureOut">
              <a:rPr lang="en-US" sz="1200" kern="1200">
                <a:solidFill>
                  <a:prstClr val="black">
                    <a:tint val="75000"/>
                  </a:prstClr>
                </a:solidFill>
                <a:latin typeface="Calibri"/>
                <a:ea typeface="+mn-ea"/>
                <a:cs typeface="+mn-cs"/>
              </a:rPr>
              <a:pPr algn="l" defTabSz="457200" rtl="0"/>
              <a:t>5/9/2013</a:t>
            </a:fld>
            <a:endParaRPr lang="en-US" sz="1200" kern="1200">
              <a:solidFill>
                <a:prstClr val="black">
                  <a:tint val="75000"/>
                </a:prstClr>
              </a:solidFill>
              <a:latin typeface="Calibri"/>
              <a:ea typeface="+mn-ea"/>
              <a:cs typeface="+mn-cs"/>
            </a:endParaRPr>
          </a:p>
        </p:txBody>
      </p:sp>
      <p:sp>
        <p:nvSpPr>
          <p:cNvPr id="5" name="Footer Placeholder 4"/>
          <p:cNvSpPr>
            <a:spLocks noGrp="1"/>
          </p:cNvSpPr>
          <p:nvPr>
            <p:ph type="ftr" sz="quarter" idx="11"/>
          </p:nvPr>
        </p:nvSpPr>
        <p:spPr/>
        <p:txBody>
          <a:bodyPr/>
          <a:lstStyle/>
          <a:p>
            <a:pPr algn="ctr" defTabSz="457200" rtl="0"/>
            <a:endParaRPr lang="en-US" sz="1200"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p:txBody>
          <a:bodyPr/>
          <a:lstStyle/>
          <a:p>
            <a:pPr algn="r" defTabSz="457200" rtl="0"/>
            <a:fld id="{BEADA300-EEF1-42F5-A3DB-FA5F1B288538}" type="slidenum">
              <a:rPr lang="en-US" sz="1200" kern="1200">
                <a:solidFill>
                  <a:prstClr val="black">
                    <a:tint val="75000"/>
                  </a:prstClr>
                </a:solidFill>
                <a:latin typeface="Calibri"/>
                <a:ea typeface="+mn-ea"/>
                <a:cs typeface="+mn-cs"/>
              </a:rPr>
              <a:pPr algn="r" defTabSz="457200" rtl="0"/>
              <a:t>‹#›</a:t>
            </a:fld>
            <a:endParaRPr lang="en-US" sz="1200" kern="1200">
              <a:solidFill>
                <a:prstClr val="black">
                  <a:tint val="75000"/>
                </a:prstClr>
              </a:solidFill>
              <a:latin typeface="Calibri"/>
              <a:ea typeface="+mn-ea"/>
              <a:cs typeface="+mn-cs"/>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lgn="l" defTabSz="457200" rtl="0"/>
            <a:fld id="{3C87ABE9-A66E-41A6-A483-0EE402E04052}" type="datetimeFigureOut">
              <a:rPr lang="en-US" sz="1200" kern="1200">
                <a:solidFill>
                  <a:prstClr val="black">
                    <a:tint val="75000"/>
                  </a:prstClr>
                </a:solidFill>
                <a:latin typeface="Calibri"/>
                <a:ea typeface="+mn-ea"/>
                <a:cs typeface="+mn-cs"/>
              </a:rPr>
              <a:pPr algn="l" defTabSz="457200" rtl="0"/>
              <a:t>5/9/2013</a:t>
            </a:fld>
            <a:endParaRPr lang="en-US" sz="1200" kern="1200">
              <a:solidFill>
                <a:prstClr val="black">
                  <a:tint val="75000"/>
                </a:prstClr>
              </a:solidFill>
              <a:latin typeface="Calibri"/>
              <a:ea typeface="+mn-ea"/>
              <a:cs typeface="+mn-cs"/>
            </a:endParaRPr>
          </a:p>
        </p:txBody>
      </p:sp>
      <p:sp>
        <p:nvSpPr>
          <p:cNvPr id="5" name="Footer Placeholder 4"/>
          <p:cNvSpPr>
            <a:spLocks noGrp="1"/>
          </p:cNvSpPr>
          <p:nvPr>
            <p:ph type="ftr" sz="quarter" idx="11"/>
          </p:nvPr>
        </p:nvSpPr>
        <p:spPr/>
        <p:txBody>
          <a:bodyPr/>
          <a:lstStyle/>
          <a:p>
            <a:pPr algn="ctr" defTabSz="457200" rtl="0"/>
            <a:endParaRPr lang="en-US" sz="1200"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p:txBody>
          <a:bodyPr/>
          <a:lstStyle/>
          <a:p>
            <a:pPr algn="r" defTabSz="457200" rtl="0"/>
            <a:fld id="{BEADA300-EEF1-42F5-A3DB-FA5F1B288538}" type="slidenum">
              <a:rPr lang="en-US" sz="1200" kern="1200">
                <a:solidFill>
                  <a:prstClr val="black">
                    <a:tint val="75000"/>
                  </a:prstClr>
                </a:solidFill>
                <a:latin typeface="Calibri"/>
                <a:ea typeface="+mn-ea"/>
                <a:cs typeface="+mn-cs"/>
              </a:rPr>
              <a:pPr algn="r" defTabSz="457200" rtl="0"/>
              <a:t>‹#›</a:t>
            </a:fld>
            <a:endParaRPr lang="en-US" sz="1200" kern="1200">
              <a:solidFill>
                <a:prstClr val="black">
                  <a:tint val="75000"/>
                </a:prstClr>
              </a:solidFill>
              <a:latin typeface="Calibri"/>
              <a:ea typeface="+mn-ea"/>
              <a:cs typeface="+mn-cs"/>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lgn="l" defTabSz="457200" rtl="0"/>
            <a:fld id="{3C87ABE9-A66E-41A6-A483-0EE402E04052}" type="datetimeFigureOut">
              <a:rPr lang="en-US" sz="1200" kern="1200">
                <a:solidFill>
                  <a:prstClr val="black">
                    <a:tint val="75000"/>
                  </a:prstClr>
                </a:solidFill>
                <a:latin typeface="Calibri"/>
                <a:ea typeface="+mn-ea"/>
                <a:cs typeface="+mn-cs"/>
              </a:rPr>
              <a:pPr algn="l" defTabSz="457200" rtl="0"/>
              <a:t>5/9/2013</a:t>
            </a:fld>
            <a:endParaRPr lang="en-US" sz="1200" kern="1200">
              <a:solidFill>
                <a:prstClr val="black">
                  <a:tint val="75000"/>
                </a:prstClr>
              </a:solidFill>
              <a:latin typeface="Calibri"/>
              <a:ea typeface="+mn-ea"/>
              <a:cs typeface="+mn-cs"/>
            </a:endParaRPr>
          </a:p>
        </p:txBody>
      </p:sp>
      <p:sp>
        <p:nvSpPr>
          <p:cNvPr id="6" name="Footer Placeholder 5"/>
          <p:cNvSpPr>
            <a:spLocks noGrp="1"/>
          </p:cNvSpPr>
          <p:nvPr>
            <p:ph type="ftr" sz="quarter" idx="11"/>
          </p:nvPr>
        </p:nvSpPr>
        <p:spPr/>
        <p:txBody>
          <a:bodyPr/>
          <a:lstStyle/>
          <a:p>
            <a:pPr algn="ctr" defTabSz="457200" rtl="0"/>
            <a:endParaRPr lang="en-US" sz="1200" kern="1200">
              <a:solidFill>
                <a:prstClr val="black">
                  <a:tint val="75000"/>
                </a:prstClr>
              </a:solidFill>
              <a:latin typeface="Calibri"/>
              <a:ea typeface="+mn-ea"/>
              <a:cs typeface="+mn-cs"/>
            </a:endParaRPr>
          </a:p>
        </p:txBody>
      </p:sp>
      <p:sp>
        <p:nvSpPr>
          <p:cNvPr id="7" name="Slide Number Placeholder 6"/>
          <p:cNvSpPr>
            <a:spLocks noGrp="1"/>
          </p:cNvSpPr>
          <p:nvPr>
            <p:ph type="sldNum" sz="quarter" idx="12"/>
          </p:nvPr>
        </p:nvSpPr>
        <p:spPr/>
        <p:txBody>
          <a:bodyPr/>
          <a:lstStyle/>
          <a:p>
            <a:pPr algn="r" defTabSz="457200" rtl="0"/>
            <a:fld id="{BEADA300-EEF1-42F5-A3DB-FA5F1B288538}" type="slidenum">
              <a:rPr lang="en-US" sz="1200" kern="1200">
                <a:solidFill>
                  <a:prstClr val="black">
                    <a:tint val="75000"/>
                  </a:prstClr>
                </a:solidFill>
                <a:latin typeface="Calibri"/>
                <a:ea typeface="+mn-ea"/>
                <a:cs typeface="+mn-cs"/>
              </a:rPr>
              <a:pPr algn="r" defTabSz="457200" rtl="0"/>
              <a:t>‹#›</a:t>
            </a:fld>
            <a:endParaRPr lang="en-US" sz="1200" kern="1200">
              <a:solidFill>
                <a:prstClr val="black">
                  <a:tint val="75000"/>
                </a:prstClr>
              </a:solidFill>
              <a:latin typeface="Calibri"/>
              <a:ea typeface="+mn-ea"/>
              <a:cs typeface="+mn-cs"/>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lgn="l" defTabSz="457200" rtl="0"/>
            <a:fld id="{3C87ABE9-A66E-41A6-A483-0EE402E04052}" type="datetimeFigureOut">
              <a:rPr lang="en-US" sz="1200" kern="1200">
                <a:solidFill>
                  <a:prstClr val="black">
                    <a:tint val="75000"/>
                  </a:prstClr>
                </a:solidFill>
                <a:latin typeface="Calibri"/>
                <a:ea typeface="+mn-ea"/>
                <a:cs typeface="+mn-cs"/>
              </a:rPr>
              <a:pPr algn="l" defTabSz="457200" rtl="0"/>
              <a:t>5/9/2013</a:t>
            </a:fld>
            <a:endParaRPr lang="en-US" sz="1200" kern="1200">
              <a:solidFill>
                <a:prstClr val="black">
                  <a:tint val="75000"/>
                </a:prstClr>
              </a:solidFill>
              <a:latin typeface="Calibri"/>
              <a:ea typeface="+mn-ea"/>
              <a:cs typeface="+mn-cs"/>
            </a:endParaRPr>
          </a:p>
        </p:txBody>
      </p:sp>
      <p:sp>
        <p:nvSpPr>
          <p:cNvPr id="8" name="Footer Placeholder 7"/>
          <p:cNvSpPr>
            <a:spLocks noGrp="1"/>
          </p:cNvSpPr>
          <p:nvPr>
            <p:ph type="ftr" sz="quarter" idx="11"/>
          </p:nvPr>
        </p:nvSpPr>
        <p:spPr/>
        <p:txBody>
          <a:bodyPr/>
          <a:lstStyle/>
          <a:p>
            <a:pPr algn="ctr" defTabSz="457200" rtl="0"/>
            <a:endParaRPr lang="en-US" sz="1200" kern="1200">
              <a:solidFill>
                <a:prstClr val="black">
                  <a:tint val="75000"/>
                </a:prstClr>
              </a:solidFill>
              <a:latin typeface="Calibri"/>
              <a:ea typeface="+mn-ea"/>
              <a:cs typeface="+mn-cs"/>
            </a:endParaRPr>
          </a:p>
        </p:txBody>
      </p:sp>
      <p:sp>
        <p:nvSpPr>
          <p:cNvPr id="9" name="Slide Number Placeholder 8"/>
          <p:cNvSpPr>
            <a:spLocks noGrp="1"/>
          </p:cNvSpPr>
          <p:nvPr>
            <p:ph type="sldNum" sz="quarter" idx="12"/>
          </p:nvPr>
        </p:nvSpPr>
        <p:spPr/>
        <p:txBody>
          <a:bodyPr/>
          <a:lstStyle/>
          <a:p>
            <a:pPr algn="r" defTabSz="457200" rtl="0"/>
            <a:fld id="{BEADA300-EEF1-42F5-A3DB-FA5F1B288538}" type="slidenum">
              <a:rPr lang="en-US" sz="1200" kern="1200">
                <a:solidFill>
                  <a:prstClr val="black">
                    <a:tint val="75000"/>
                  </a:prstClr>
                </a:solidFill>
                <a:latin typeface="Calibri"/>
                <a:ea typeface="+mn-ea"/>
                <a:cs typeface="+mn-cs"/>
              </a:rPr>
              <a:pPr algn="r" defTabSz="457200" rtl="0"/>
              <a:t>‹#›</a:t>
            </a:fld>
            <a:endParaRPr lang="en-US" sz="1200" kern="1200">
              <a:solidFill>
                <a:prstClr val="black">
                  <a:tint val="75000"/>
                </a:prstClr>
              </a:solidFill>
              <a:latin typeface="Calibri"/>
              <a:ea typeface="+mn-ea"/>
              <a:cs typeface="+mn-cs"/>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lgn="l" defTabSz="457200" rtl="0"/>
            <a:fld id="{3C87ABE9-A66E-41A6-A483-0EE402E04052}" type="datetimeFigureOut">
              <a:rPr lang="en-US" sz="1200" kern="1200">
                <a:solidFill>
                  <a:prstClr val="black">
                    <a:tint val="75000"/>
                  </a:prstClr>
                </a:solidFill>
                <a:latin typeface="Calibri"/>
                <a:ea typeface="+mn-ea"/>
                <a:cs typeface="+mn-cs"/>
              </a:rPr>
              <a:pPr algn="l" defTabSz="457200" rtl="0"/>
              <a:t>5/9/2013</a:t>
            </a:fld>
            <a:endParaRPr lang="en-US" sz="1200" kern="1200">
              <a:solidFill>
                <a:prstClr val="black">
                  <a:tint val="75000"/>
                </a:prstClr>
              </a:solidFill>
              <a:latin typeface="Calibri"/>
              <a:ea typeface="+mn-ea"/>
              <a:cs typeface="+mn-cs"/>
            </a:endParaRPr>
          </a:p>
        </p:txBody>
      </p:sp>
      <p:sp>
        <p:nvSpPr>
          <p:cNvPr id="4" name="Footer Placeholder 3"/>
          <p:cNvSpPr>
            <a:spLocks noGrp="1"/>
          </p:cNvSpPr>
          <p:nvPr>
            <p:ph type="ftr" sz="quarter" idx="11"/>
          </p:nvPr>
        </p:nvSpPr>
        <p:spPr/>
        <p:txBody>
          <a:bodyPr/>
          <a:lstStyle/>
          <a:p>
            <a:pPr algn="ctr" defTabSz="457200" rtl="0"/>
            <a:endParaRPr lang="en-US" sz="1200" kern="1200">
              <a:solidFill>
                <a:prstClr val="black">
                  <a:tint val="75000"/>
                </a:prstClr>
              </a:solidFill>
              <a:latin typeface="Calibri"/>
              <a:ea typeface="+mn-ea"/>
              <a:cs typeface="+mn-cs"/>
            </a:endParaRPr>
          </a:p>
        </p:txBody>
      </p:sp>
      <p:sp>
        <p:nvSpPr>
          <p:cNvPr id="5" name="Slide Number Placeholder 4"/>
          <p:cNvSpPr>
            <a:spLocks noGrp="1"/>
          </p:cNvSpPr>
          <p:nvPr>
            <p:ph type="sldNum" sz="quarter" idx="12"/>
          </p:nvPr>
        </p:nvSpPr>
        <p:spPr/>
        <p:txBody>
          <a:bodyPr/>
          <a:lstStyle/>
          <a:p>
            <a:pPr algn="r" defTabSz="457200" rtl="0"/>
            <a:fld id="{BEADA300-EEF1-42F5-A3DB-FA5F1B288538}" type="slidenum">
              <a:rPr lang="en-US" sz="1200" kern="1200">
                <a:solidFill>
                  <a:prstClr val="black">
                    <a:tint val="75000"/>
                  </a:prstClr>
                </a:solidFill>
                <a:latin typeface="Calibri"/>
                <a:ea typeface="+mn-ea"/>
                <a:cs typeface="+mn-cs"/>
              </a:rPr>
              <a:pPr algn="r" defTabSz="457200" rtl="0"/>
              <a:t>‹#›</a:t>
            </a:fld>
            <a:endParaRPr lang="en-US" sz="1200" kern="1200">
              <a:solidFill>
                <a:prstClr val="black">
                  <a:tint val="75000"/>
                </a:prstClr>
              </a:solidFill>
              <a:latin typeface="Calibri"/>
              <a:ea typeface="+mn-ea"/>
              <a:cs typeface="+mn-cs"/>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l" defTabSz="457200" rtl="0"/>
            <a:fld id="{3C87ABE9-A66E-41A6-A483-0EE402E04052}" type="datetimeFigureOut">
              <a:rPr lang="en-US" sz="1200" kern="1200">
                <a:solidFill>
                  <a:prstClr val="black">
                    <a:tint val="75000"/>
                  </a:prstClr>
                </a:solidFill>
                <a:latin typeface="Calibri"/>
                <a:ea typeface="+mn-ea"/>
                <a:cs typeface="+mn-cs"/>
              </a:rPr>
              <a:pPr algn="l" defTabSz="457200" rtl="0"/>
              <a:t>5/9/2013</a:t>
            </a:fld>
            <a:endParaRPr lang="en-US" sz="1200" kern="1200">
              <a:solidFill>
                <a:prstClr val="black">
                  <a:tint val="75000"/>
                </a:prstClr>
              </a:solidFill>
              <a:latin typeface="Calibri"/>
              <a:ea typeface="+mn-ea"/>
              <a:cs typeface="+mn-cs"/>
            </a:endParaRPr>
          </a:p>
        </p:txBody>
      </p:sp>
      <p:sp>
        <p:nvSpPr>
          <p:cNvPr id="3" name="Footer Placeholder 2"/>
          <p:cNvSpPr>
            <a:spLocks noGrp="1"/>
          </p:cNvSpPr>
          <p:nvPr>
            <p:ph type="ftr" sz="quarter" idx="11"/>
          </p:nvPr>
        </p:nvSpPr>
        <p:spPr/>
        <p:txBody>
          <a:bodyPr/>
          <a:lstStyle/>
          <a:p>
            <a:pPr algn="ctr" defTabSz="457200" rtl="0"/>
            <a:endParaRPr lang="en-US" sz="1200" kern="1200">
              <a:solidFill>
                <a:prstClr val="black">
                  <a:tint val="75000"/>
                </a:prstClr>
              </a:solidFill>
              <a:latin typeface="Calibri"/>
              <a:ea typeface="+mn-ea"/>
              <a:cs typeface="+mn-cs"/>
            </a:endParaRPr>
          </a:p>
        </p:txBody>
      </p:sp>
      <p:sp>
        <p:nvSpPr>
          <p:cNvPr id="4" name="Slide Number Placeholder 3"/>
          <p:cNvSpPr>
            <a:spLocks noGrp="1"/>
          </p:cNvSpPr>
          <p:nvPr>
            <p:ph type="sldNum" sz="quarter" idx="12"/>
          </p:nvPr>
        </p:nvSpPr>
        <p:spPr/>
        <p:txBody>
          <a:bodyPr/>
          <a:lstStyle/>
          <a:p>
            <a:pPr algn="r" defTabSz="457200" rtl="0"/>
            <a:fld id="{BEADA300-EEF1-42F5-A3DB-FA5F1B288538}" type="slidenum">
              <a:rPr lang="en-US" sz="1200" kern="1200">
                <a:solidFill>
                  <a:prstClr val="black">
                    <a:tint val="75000"/>
                  </a:prstClr>
                </a:solidFill>
                <a:latin typeface="Calibri"/>
                <a:ea typeface="+mn-ea"/>
                <a:cs typeface="+mn-cs"/>
              </a:rPr>
              <a:pPr algn="r" defTabSz="457200" rtl="0"/>
              <a:t>‹#›</a:t>
            </a:fld>
            <a:endParaRPr lang="en-US" sz="1200" kern="1200">
              <a:solidFill>
                <a:prstClr val="black">
                  <a:tint val="75000"/>
                </a:prstClr>
              </a:solidFill>
              <a:latin typeface="Calibri"/>
              <a:ea typeface="+mn-ea"/>
              <a:cs typeface="+mn-cs"/>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lgn="l" defTabSz="457200" rtl="0"/>
            <a:fld id="{3C87ABE9-A66E-41A6-A483-0EE402E04052}" type="datetimeFigureOut">
              <a:rPr lang="en-US" sz="1200" kern="1200">
                <a:solidFill>
                  <a:prstClr val="black">
                    <a:tint val="75000"/>
                  </a:prstClr>
                </a:solidFill>
                <a:latin typeface="Calibri"/>
                <a:ea typeface="+mn-ea"/>
                <a:cs typeface="+mn-cs"/>
              </a:rPr>
              <a:pPr algn="l" defTabSz="457200" rtl="0"/>
              <a:t>5/9/2013</a:t>
            </a:fld>
            <a:endParaRPr lang="en-US" sz="1200" kern="1200">
              <a:solidFill>
                <a:prstClr val="black">
                  <a:tint val="75000"/>
                </a:prstClr>
              </a:solidFill>
              <a:latin typeface="Calibri"/>
              <a:ea typeface="+mn-ea"/>
              <a:cs typeface="+mn-cs"/>
            </a:endParaRPr>
          </a:p>
        </p:txBody>
      </p:sp>
      <p:sp>
        <p:nvSpPr>
          <p:cNvPr id="6" name="Footer Placeholder 5"/>
          <p:cNvSpPr>
            <a:spLocks noGrp="1"/>
          </p:cNvSpPr>
          <p:nvPr>
            <p:ph type="ftr" sz="quarter" idx="11"/>
          </p:nvPr>
        </p:nvSpPr>
        <p:spPr/>
        <p:txBody>
          <a:bodyPr/>
          <a:lstStyle/>
          <a:p>
            <a:pPr algn="ctr" defTabSz="457200" rtl="0"/>
            <a:endParaRPr lang="en-US" sz="1200" kern="1200">
              <a:solidFill>
                <a:prstClr val="black">
                  <a:tint val="75000"/>
                </a:prstClr>
              </a:solidFill>
              <a:latin typeface="Calibri"/>
              <a:ea typeface="+mn-ea"/>
              <a:cs typeface="+mn-cs"/>
            </a:endParaRPr>
          </a:p>
        </p:txBody>
      </p:sp>
      <p:sp>
        <p:nvSpPr>
          <p:cNvPr id="7" name="Slide Number Placeholder 6"/>
          <p:cNvSpPr>
            <a:spLocks noGrp="1"/>
          </p:cNvSpPr>
          <p:nvPr>
            <p:ph type="sldNum" sz="quarter" idx="12"/>
          </p:nvPr>
        </p:nvSpPr>
        <p:spPr/>
        <p:txBody>
          <a:bodyPr/>
          <a:lstStyle/>
          <a:p>
            <a:pPr algn="r" defTabSz="457200" rtl="0"/>
            <a:fld id="{BEADA300-EEF1-42F5-A3DB-FA5F1B288538}" type="slidenum">
              <a:rPr lang="en-US" sz="1200" kern="1200">
                <a:solidFill>
                  <a:prstClr val="black">
                    <a:tint val="75000"/>
                  </a:prstClr>
                </a:solidFill>
                <a:latin typeface="Calibri"/>
                <a:ea typeface="+mn-ea"/>
                <a:cs typeface="+mn-cs"/>
              </a:rPr>
              <a:pPr algn="r" defTabSz="457200" rtl="0"/>
              <a:t>‹#›</a:t>
            </a:fld>
            <a:endParaRPr lang="en-US" sz="1200" kern="1200">
              <a:solidFill>
                <a:prstClr val="black">
                  <a:tint val="75000"/>
                </a:prstClr>
              </a:solidFill>
              <a:latin typeface="Calibri"/>
              <a:ea typeface="+mn-ea"/>
              <a:cs typeface="+mn-cs"/>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lgn="l" defTabSz="457200" rtl="0"/>
            <a:fld id="{3C87ABE9-A66E-41A6-A483-0EE402E04052}" type="datetimeFigureOut">
              <a:rPr lang="en-US" sz="1200" kern="1200">
                <a:solidFill>
                  <a:prstClr val="black">
                    <a:tint val="75000"/>
                  </a:prstClr>
                </a:solidFill>
                <a:latin typeface="Calibri"/>
                <a:ea typeface="+mn-ea"/>
                <a:cs typeface="+mn-cs"/>
              </a:rPr>
              <a:pPr algn="l" defTabSz="457200" rtl="0"/>
              <a:t>5/9/2013</a:t>
            </a:fld>
            <a:endParaRPr lang="en-US" sz="1200" kern="1200">
              <a:solidFill>
                <a:prstClr val="black">
                  <a:tint val="75000"/>
                </a:prstClr>
              </a:solidFill>
              <a:latin typeface="Calibri"/>
              <a:ea typeface="+mn-ea"/>
              <a:cs typeface="+mn-cs"/>
            </a:endParaRPr>
          </a:p>
        </p:txBody>
      </p:sp>
      <p:sp>
        <p:nvSpPr>
          <p:cNvPr id="6" name="Footer Placeholder 5"/>
          <p:cNvSpPr>
            <a:spLocks noGrp="1"/>
          </p:cNvSpPr>
          <p:nvPr>
            <p:ph type="ftr" sz="quarter" idx="11"/>
          </p:nvPr>
        </p:nvSpPr>
        <p:spPr/>
        <p:txBody>
          <a:bodyPr/>
          <a:lstStyle/>
          <a:p>
            <a:pPr algn="ctr" defTabSz="457200" rtl="0"/>
            <a:endParaRPr lang="en-US" sz="1200" kern="1200">
              <a:solidFill>
                <a:prstClr val="black">
                  <a:tint val="75000"/>
                </a:prstClr>
              </a:solidFill>
              <a:latin typeface="Calibri"/>
              <a:ea typeface="+mn-ea"/>
              <a:cs typeface="+mn-cs"/>
            </a:endParaRPr>
          </a:p>
        </p:txBody>
      </p:sp>
      <p:sp>
        <p:nvSpPr>
          <p:cNvPr id="7" name="Slide Number Placeholder 6"/>
          <p:cNvSpPr>
            <a:spLocks noGrp="1"/>
          </p:cNvSpPr>
          <p:nvPr>
            <p:ph type="sldNum" sz="quarter" idx="12"/>
          </p:nvPr>
        </p:nvSpPr>
        <p:spPr/>
        <p:txBody>
          <a:bodyPr/>
          <a:lstStyle/>
          <a:p>
            <a:pPr algn="r" defTabSz="457200" rtl="0"/>
            <a:fld id="{BEADA300-EEF1-42F5-A3DB-FA5F1B288538}" type="slidenum">
              <a:rPr lang="en-US" sz="1200" kern="1200">
                <a:solidFill>
                  <a:prstClr val="black">
                    <a:tint val="75000"/>
                  </a:prstClr>
                </a:solidFill>
                <a:latin typeface="Calibri"/>
                <a:ea typeface="+mn-ea"/>
                <a:cs typeface="+mn-cs"/>
              </a:rPr>
              <a:pPr algn="r" defTabSz="457200" rtl="0"/>
              <a:t>‹#›</a:t>
            </a:fld>
            <a:endParaRPr lang="en-US" sz="1200" kern="1200">
              <a:solidFill>
                <a:prstClr val="black">
                  <a:tint val="75000"/>
                </a:prstClr>
              </a:solidFill>
              <a:latin typeface="Calibri"/>
              <a:ea typeface="+mn-ea"/>
              <a:cs typeface="+mn-cs"/>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lgn="l" defTabSz="457200" rtl="0"/>
            <a:fld id="{3C87ABE9-A66E-41A6-A483-0EE402E04052}" type="datetimeFigureOut">
              <a:rPr lang="en-US" sz="1200" kern="1200">
                <a:solidFill>
                  <a:prstClr val="black">
                    <a:tint val="75000"/>
                  </a:prstClr>
                </a:solidFill>
                <a:latin typeface="Calibri"/>
                <a:ea typeface="+mn-ea"/>
                <a:cs typeface="+mn-cs"/>
              </a:rPr>
              <a:pPr algn="l" defTabSz="457200" rtl="0"/>
              <a:t>5/9/2013</a:t>
            </a:fld>
            <a:endParaRPr lang="en-US" sz="1200" kern="1200">
              <a:solidFill>
                <a:prstClr val="black">
                  <a:tint val="75000"/>
                </a:prstClr>
              </a:solidFill>
              <a:latin typeface="Calibri"/>
              <a:ea typeface="+mn-ea"/>
              <a:cs typeface="+mn-cs"/>
            </a:endParaRPr>
          </a:p>
        </p:txBody>
      </p:sp>
      <p:sp>
        <p:nvSpPr>
          <p:cNvPr id="5" name="Footer Placeholder 4"/>
          <p:cNvSpPr>
            <a:spLocks noGrp="1"/>
          </p:cNvSpPr>
          <p:nvPr>
            <p:ph type="ftr" sz="quarter" idx="11"/>
          </p:nvPr>
        </p:nvSpPr>
        <p:spPr/>
        <p:txBody>
          <a:bodyPr/>
          <a:lstStyle/>
          <a:p>
            <a:pPr algn="ctr" defTabSz="457200" rtl="0"/>
            <a:endParaRPr lang="en-US" sz="1200"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p:txBody>
          <a:bodyPr/>
          <a:lstStyle/>
          <a:p>
            <a:pPr algn="r" defTabSz="457200" rtl="0"/>
            <a:fld id="{BEADA300-EEF1-42F5-A3DB-FA5F1B288538}" type="slidenum">
              <a:rPr lang="en-US" sz="1200" kern="1200">
                <a:solidFill>
                  <a:prstClr val="black">
                    <a:tint val="75000"/>
                  </a:prstClr>
                </a:solidFill>
                <a:latin typeface="Calibri"/>
                <a:ea typeface="+mn-ea"/>
                <a:cs typeface="+mn-cs"/>
              </a:rPr>
              <a:pPr algn="r" defTabSz="457200" rtl="0"/>
              <a:t>‹#›</a:t>
            </a:fld>
            <a:endParaRPr lang="en-US" sz="1200" kern="1200">
              <a:solidFill>
                <a:prstClr val="black">
                  <a:tint val="75000"/>
                </a:prstClr>
              </a:solidFill>
              <a:latin typeface="Calibri"/>
              <a:ea typeface="+mn-ea"/>
              <a:cs typeface="+mn-cs"/>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lgn="l" defTabSz="457200" rtl="0"/>
            <a:fld id="{3C87ABE9-A66E-41A6-A483-0EE402E04052}" type="datetimeFigureOut">
              <a:rPr lang="en-US" sz="1200" kern="1200">
                <a:solidFill>
                  <a:prstClr val="black">
                    <a:tint val="75000"/>
                  </a:prstClr>
                </a:solidFill>
                <a:latin typeface="Calibri"/>
                <a:ea typeface="+mn-ea"/>
                <a:cs typeface="+mn-cs"/>
              </a:rPr>
              <a:pPr algn="l" defTabSz="457200" rtl="0"/>
              <a:t>5/9/2013</a:t>
            </a:fld>
            <a:endParaRPr lang="en-US" sz="1200" kern="1200">
              <a:solidFill>
                <a:prstClr val="black">
                  <a:tint val="75000"/>
                </a:prstClr>
              </a:solidFill>
              <a:latin typeface="Calibri"/>
              <a:ea typeface="+mn-ea"/>
              <a:cs typeface="+mn-cs"/>
            </a:endParaRPr>
          </a:p>
        </p:txBody>
      </p:sp>
      <p:sp>
        <p:nvSpPr>
          <p:cNvPr id="5" name="Footer Placeholder 4"/>
          <p:cNvSpPr>
            <a:spLocks noGrp="1"/>
          </p:cNvSpPr>
          <p:nvPr>
            <p:ph type="ftr" sz="quarter" idx="11"/>
          </p:nvPr>
        </p:nvSpPr>
        <p:spPr/>
        <p:txBody>
          <a:bodyPr/>
          <a:lstStyle/>
          <a:p>
            <a:pPr algn="ctr" defTabSz="457200" rtl="0"/>
            <a:endParaRPr lang="en-US" sz="1200"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p:txBody>
          <a:bodyPr/>
          <a:lstStyle/>
          <a:p>
            <a:pPr algn="r" defTabSz="457200" rtl="0"/>
            <a:fld id="{BEADA300-EEF1-42F5-A3DB-FA5F1B288538}" type="slidenum">
              <a:rPr lang="en-US" sz="1200" kern="1200">
                <a:solidFill>
                  <a:prstClr val="black">
                    <a:tint val="75000"/>
                  </a:prstClr>
                </a:solidFill>
                <a:latin typeface="Calibri"/>
                <a:ea typeface="+mn-ea"/>
                <a:cs typeface="+mn-cs"/>
              </a:rPr>
              <a:pPr algn="r" defTabSz="457200" rtl="0"/>
              <a:t>‹#›</a:t>
            </a:fld>
            <a:endParaRPr lang="en-US" sz="1200" kern="1200">
              <a:solidFill>
                <a:prstClr val="black">
                  <a:tint val="75000"/>
                </a:prstClr>
              </a:solidFill>
              <a:latin typeface="Calibri"/>
              <a:ea typeface="+mn-ea"/>
              <a:cs typeface="+mn-cs"/>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Content, and Call-Out Box (Insid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3081528" y="6356350"/>
            <a:ext cx="4974336" cy="365125"/>
          </a:xfrm>
          <a:prstGeom prst="rect">
            <a:avLst/>
          </a:prstGeom>
        </p:spPr>
        <p:txBody>
          <a:bodyPr/>
          <a:lstStyle/>
          <a:p>
            <a:pPr algn="ctr" defTabSz="457200" rtl="0"/>
            <a:endParaRPr lang="en-US" sz="1200" kern="1200" dirty="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a:xfrm>
            <a:off x="8260098" y="6356350"/>
            <a:ext cx="426702" cy="365125"/>
          </a:xfrm>
          <a:prstGeom prst="rect">
            <a:avLst/>
          </a:prstGeom>
        </p:spPr>
        <p:txBody>
          <a:bodyPr/>
          <a:lstStyle/>
          <a:p>
            <a:pPr algn="r" defTabSz="457200" rtl="0"/>
            <a:fld id="{AF4DEA78-3FA6-274D-A7AF-29BF3049C90B}" type="slidenum">
              <a:rPr lang="en-US" sz="1200" kern="1200">
                <a:solidFill>
                  <a:prstClr val="black">
                    <a:tint val="75000"/>
                  </a:prstClr>
                </a:solidFill>
                <a:latin typeface="Calibri"/>
                <a:ea typeface="+mn-ea"/>
                <a:cs typeface="+mn-cs"/>
              </a:rPr>
              <a:pPr algn="r" defTabSz="457200" rtl="0"/>
              <a:t>‹#›</a:t>
            </a:fld>
            <a:endParaRPr lang="en-US" sz="1200" kern="1200" dirty="0">
              <a:solidFill>
                <a:prstClr val="black">
                  <a:tint val="75000"/>
                </a:prstClr>
              </a:solidFill>
              <a:latin typeface="Calibri"/>
              <a:ea typeface="+mn-ea"/>
              <a:cs typeface="+mn-cs"/>
            </a:endParaRPr>
          </a:p>
        </p:txBody>
      </p:sp>
      <p:pic>
        <p:nvPicPr>
          <p:cNvPr id="14" name="Content Placeholder 8" descr="box.jpg"/>
          <p:cNvPicPr>
            <a:picLocks noChangeAspect="1"/>
          </p:cNvPicPr>
          <p:nvPr/>
        </p:nvPicPr>
        <p:blipFill>
          <a:blip r:embed="rId2"/>
          <a:srcRect l="-7892" r="-7892"/>
          <a:stretch>
            <a:fillRect/>
          </a:stretch>
        </p:blipFill>
        <p:spPr>
          <a:xfrm>
            <a:off x="5830532" y="2774657"/>
            <a:ext cx="2792341" cy="2411683"/>
          </a:xfrm>
          <a:prstGeom prst="rect">
            <a:avLst/>
          </a:prstGeom>
        </p:spPr>
      </p:pic>
      <p:sp>
        <p:nvSpPr>
          <p:cNvPr id="18" name="Text Placeholder 17"/>
          <p:cNvSpPr>
            <a:spLocks noGrp="1"/>
          </p:cNvSpPr>
          <p:nvPr>
            <p:ph type="body" sz="quarter" idx="13" hasCustomPrompt="1"/>
          </p:nvPr>
        </p:nvSpPr>
        <p:spPr>
          <a:xfrm>
            <a:off x="6499481" y="2938816"/>
            <a:ext cx="1552575" cy="230188"/>
          </a:xfrm>
          <a:prstGeom prst="rect">
            <a:avLst/>
          </a:prstGeom>
        </p:spPr>
        <p:txBody>
          <a:bodyPr anchor="ctr" anchorCtr="1">
            <a:noAutofit/>
          </a:bodyPr>
          <a:lstStyle>
            <a:lvl1pPr algn="ctr">
              <a:buNone/>
              <a:defRPr sz="1400" b="1">
                <a:solidFill>
                  <a:schemeClr val="bg1"/>
                </a:solidFill>
              </a:defRPr>
            </a:lvl1pPr>
          </a:lstStyle>
          <a:p>
            <a:pPr lvl="0"/>
            <a:r>
              <a:rPr lang="en-US" dirty="0" smtClean="0"/>
              <a:t>Headline</a:t>
            </a:r>
            <a:endParaRPr lang="en-US" dirty="0"/>
          </a:p>
        </p:txBody>
      </p:sp>
      <p:sp>
        <p:nvSpPr>
          <p:cNvPr id="26" name="Content Placeholder 25"/>
          <p:cNvSpPr>
            <a:spLocks noGrp="1"/>
          </p:cNvSpPr>
          <p:nvPr>
            <p:ph sz="quarter" idx="14" hasCustomPrompt="1"/>
          </p:nvPr>
        </p:nvSpPr>
        <p:spPr>
          <a:xfrm>
            <a:off x="6259513" y="3675063"/>
            <a:ext cx="2000250" cy="1385887"/>
          </a:xfrm>
          <a:prstGeom prst="rect">
            <a:avLst/>
          </a:prstGeom>
        </p:spPr>
        <p:txBody>
          <a:bodyPr anchor="ctr" anchorCtr="1">
            <a:normAutofit/>
          </a:bodyPr>
          <a:lstStyle>
            <a:lvl1pPr marL="342900" marR="0" indent="-342900" algn="ctr" defTabSz="457200" rtl="0" eaLnBrk="1" fontAlgn="auto" latinLnBrk="0" hangingPunct="1">
              <a:lnSpc>
                <a:spcPct val="100000"/>
              </a:lnSpc>
              <a:spcBef>
                <a:spcPct val="20000"/>
              </a:spcBef>
              <a:spcAft>
                <a:spcPts val="0"/>
              </a:spcAft>
              <a:buClrTx/>
              <a:buSzTx/>
              <a:buFont typeface="Arial"/>
              <a:buNone/>
              <a:tabLst/>
              <a:defRPr sz="1400" baseline="0">
                <a:solidFill>
                  <a:schemeClr val="bg1"/>
                </a:solidFill>
              </a:defRPr>
            </a:lvl1pPr>
          </a:lstStyle>
          <a:p>
            <a:pPr marL="342900" marR="0" lvl="0" indent="-342900" algn="l" defTabSz="457200" rtl="0" eaLnBrk="1" fontAlgn="auto" latinLnBrk="0" hangingPunct="1">
              <a:lnSpc>
                <a:spcPct val="100000"/>
              </a:lnSpc>
              <a:spcBef>
                <a:spcPct val="20000"/>
              </a:spcBef>
              <a:spcAft>
                <a:spcPts val="0"/>
              </a:spcAft>
              <a:buClrTx/>
              <a:buSzTx/>
              <a:buFont typeface="Arial"/>
              <a:buNone/>
              <a:tabLst/>
              <a:defRPr/>
            </a:pPr>
            <a:r>
              <a:rPr lang="en-US" dirty="0" smtClean="0"/>
              <a:t>Call-Out Info</a:t>
            </a:r>
            <a:endParaRPr lang="en-US" dirty="0"/>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itle and Content (Insid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pPr algn="ctr" defTabSz="457200" rtl="0"/>
            <a:endParaRPr lang="en-US" sz="1200" kern="1200" dirty="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p:txBody>
          <a:bodyPr/>
          <a:lstStyle/>
          <a:p>
            <a:pPr algn="r" defTabSz="457200" rtl="0"/>
            <a:fld id="{AF4DEA78-3FA6-274D-A7AF-29BF3049C90B}" type="slidenum">
              <a:rPr lang="en-US" sz="1200" kern="1200">
                <a:solidFill>
                  <a:prstClr val="black">
                    <a:tint val="75000"/>
                  </a:prstClr>
                </a:solidFill>
                <a:latin typeface="Calibri"/>
                <a:ea typeface="+mn-ea"/>
                <a:cs typeface="+mn-cs"/>
              </a:rPr>
              <a:pPr algn="r" defTabSz="457200" rtl="0"/>
              <a:t>‹#›</a:t>
            </a:fld>
            <a:endParaRPr lang="en-US" sz="1200" kern="1200" dirty="0">
              <a:solidFill>
                <a:prstClr val="black">
                  <a:tint val="75000"/>
                </a:prstClr>
              </a:solidFill>
              <a:latin typeface="Calibri"/>
              <a:ea typeface="+mn-ea"/>
              <a:cs typeface="+mn-cs"/>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reserve="1">
  <p:cSld name="Title and Subtitle (Insid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74436"/>
            <a:ext cx="7772400" cy="1072974"/>
          </a:xfrm>
        </p:spPr>
        <p:txBody>
          <a:bodyPr/>
          <a:lstStyle>
            <a:lvl1pPr>
              <a:defRPr>
                <a:solidFill>
                  <a:schemeClr val="tx2"/>
                </a:solidFill>
                <a:latin typeface="Arial"/>
                <a:cs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2419666"/>
            <a:ext cx="6400800" cy="3219134"/>
          </a:xfrm>
        </p:spPr>
        <p:txBody>
          <a:bodyPr/>
          <a:lstStyle>
            <a:lvl1pPr marL="0" indent="0" algn="ctr">
              <a:buNone/>
              <a:defRPr>
                <a:solidFill>
                  <a:schemeClr val="tx1">
                    <a:tint val="7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p:txBody>
          <a:bodyPr/>
          <a:lstStyle/>
          <a:p>
            <a:pPr algn="ctr" defTabSz="457200" rtl="0"/>
            <a:endParaRPr lang="en-US" sz="1200" kern="1200" dirty="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p:txBody>
          <a:bodyPr/>
          <a:lstStyle/>
          <a:p>
            <a:pPr algn="r" defTabSz="457200" rtl="0"/>
            <a:fld id="{AF4DEA78-3FA6-274D-A7AF-29BF3049C90B}" type="slidenum">
              <a:rPr lang="en-US" sz="1200" kern="1200">
                <a:solidFill>
                  <a:prstClr val="black">
                    <a:tint val="75000"/>
                  </a:prstClr>
                </a:solidFill>
                <a:latin typeface="Calibri"/>
                <a:ea typeface="+mn-ea"/>
                <a:cs typeface="+mn-cs"/>
              </a:rPr>
              <a:pPr algn="r" defTabSz="457200" rtl="0"/>
              <a:t>‹#›</a:t>
            </a:fld>
            <a:endParaRPr lang="en-US" sz="1200" kern="1200" dirty="0">
              <a:solidFill>
                <a:prstClr val="black">
                  <a:tint val="75000"/>
                </a:prstClr>
              </a:solidFill>
              <a:latin typeface="Calibri"/>
              <a:ea typeface="+mn-ea"/>
              <a:cs typeface="+mn-cs"/>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Two Content (Insid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pPr algn="ctr" defTabSz="457200" rtl="0"/>
            <a:endParaRPr lang="en-US" sz="1200" kern="1200" dirty="0">
              <a:solidFill>
                <a:prstClr val="black">
                  <a:tint val="75000"/>
                </a:prstClr>
              </a:solidFill>
              <a:latin typeface="Calibri"/>
              <a:ea typeface="+mn-ea"/>
              <a:cs typeface="+mn-cs"/>
            </a:endParaRPr>
          </a:p>
        </p:txBody>
      </p:sp>
      <p:sp>
        <p:nvSpPr>
          <p:cNvPr id="7" name="Slide Number Placeholder 6"/>
          <p:cNvSpPr>
            <a:spLocks noGrp="1"/>
          </p:cNvSpPr>
          <p:nvPr>
            <p:ph type="sldNum" sz="quarter" idx="12"/>
          </p:nvPr>
        </p:nvSpPr>
        <p:spPr/>
        <p:txBody>
          <a:bodyPr/>
          <a:lstStyle/>
          <a:p>
            <a:pPr algn="r" defTabSz="457200" rtl="0"/>
            <a:fld id="{AF4DEA78-3FA6-274D-A7AF-29BF3049C90B}" type="slidenum">
              <a:rPr lang="en-US" sz="1200" kern="1200">
                <a:solidFill>
                  <a:prstClr val="black">
                    <a:tint val="75000"/>
                  </a:prstClr>
                </a:solidFill>
                <a:latin typeface="Calibri"/>
                <a:ea typeface="+mn-ea"/>
                <a:cs typeface="+mn-cs"/>
              </a:rPr>
              <a:pPr algn="r" defTabSz="457200" rtl="0"/>
              <a:t>‹#›</a:t>
            </a:fld>
            <a:endParaRPr lang="en-US" sz="1200" kern="1200" dirty="0">
              <a:solidFill>
                <a:prstClr val="black">
                  <a:tint val="75000"/>
                </a:prstClr>
              </a:solidFill>
              <a:latin typeface="Calibri"/>
              <a:ea typeface="+mn-ea"/>
              <a:cs typeface="+mn-cs"/>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pPr algn="ctr" defTabSz="457200" rtl="0"/>
            <a:endParaRPr lang="en-US" sz="1200" kern="1200" dirty="0">
              <a:solidFill>
                <a:prstClr val="black">
                  <a:tint val="75000"/>
                </a:prstClr>
              </a:solidFill>
              <a:latin typeface="Calibri"/>
              <a:ea typeface="+mn-ea"/>
              <a:cs typeface="+mn-cs"/>
            </a:endParaRPr>
          </a:p>
        </p:txBody>
      </p:sp>
      <p:sp>
        <p:nvSpPr>
          <p:cNvPr id="9" name="Slide Number Placeholder 8"/>
          <p:cNvSpPr>
            <a:spLocks noGrp="1"/>
          </p:cNvSpPr>
          <p:nvPr>
            <p:ph type="sldNum" sz="quarter" idx="12"/>
          </p:nvPr>
        </p:nvSpPr>
        <p:spPr/>
        <p:txBody>
          <a:bodyPr/>
          <a:lstStyle/>
          <a:p>
            <a:pPr algn="r" defTabSz="457200" rtl="0"/>
            <a:fld id="{AF4DEA78-3FA6-274D-A7AF-29BF3049C90B}" type="slidenum">
              <a:rPr lang="en-US" sz="1200" kern="1200">
                <a:solidFill>
                  <a:prstClr val="black">
                    <a:tint val="75000"/>
                  </a:prstClr>
                </a:solidFill>
                <a:latin typeface="Calibri"/>
                <a:ea typeface="+mn-ea"/>
                <a:cs typeface="+mn-cs"/>
              </a:rPr>
              <a:pPr algn="r" defTabSz="457200" rtl="0"/>
              <a:t>‹#›</a:t>
            </a:fld>
            <a:endParaRPr lang="en-US" sz="1200" kern="1200" dirty="0">
              <a:solidFill>
                <a:prstClr val="black">
                  <a:tint val="75000"/>
                </a:prstClr>
              </a:solidFill>
              <a:latin typeface="Calibri"/>
              <a:ea typeface="+mn-ea"/>
              <a:cs typeface="+mn-cs"/>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Title Only (Insid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lgn="ctr" defTabSz="457200" rtl="0"/>
            <a:endParaRPr lang="en-US" sz="1200" kern="1200" dirty="0">
              <a:solidFill>
                <a:prstClr val="black">
                  <a:tint val="75000"/>
                </a:prstClr>
              </a:solidFill>
              <a:latin typeface="Calibri"/>
              <a:ea typeface="+mn-ea"/>
              <a:cs typeface="+mn-cs"/>
            </a:endParaRPr>
          </a:p>
        </p:txBody>
      </p:sp>
      <p:sp>
        <p:nvSpPr>
          <p:cNvPr id="5" name="Slide Number Placeholder 4"/>
          <p:cNvSpPr>
            <a:spLocks noGrp="1"/>
          </p:cNvSpPr>
          <p:nvPr>
            <p:ph type="sldNum" sz="quarter" idx="12"/>
          </p:nvPr>
        </p:nvSpPr>
        <p:spPr/>
        <p:txBody>
          <a:bodyPr/>
          <a:lstStyle/>
          <a:p>
            <a:pPr algn="r" defTabSz="457200" rtl="0"/>
            <a:fld id="{AF4DEA78-3FA6-274D-A7AF-29BF3049C90B}" type="slidenum">
              <a:rPr lang="en-US" sz="1200" kern="1200">
                <a:solidFill>
                  <a:prstClr val="black">
                    <a:tint val="75000"/>
                  </a:prstClr>
                </a:solidFill>
                <a:latin typeface="Calibri"/>
                <a:ea typeface="+mn-ea"/>
                <a:cs typeface="+mn-cs"/>
              </a:rPr>
              <a:pPr algn="r" defTabSz="457200" rtl="0"/>
              <a:t>‹#›</a:t>
            </a:fld>
            <a:endParaRPr lang="en-US" sz="1200" kern="1200" dirty="0">
              <a:solidFill>
                <a:prstClr val="black">
                  <a:tint val="75000"/>
                </a:prstClr>
              </a:solidFill>
              <a:latin typeface="Calibri"/>
              <a:ea typeface="+mn-ea"/>
              <a:cs typeface="+mn-cs"/>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Blank (Inside Slide)">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lgn="ctr" defTabSz="457200" rtl="0"/>
            <a:endParaRPr lang="en-US" sz="1200" kern="1200" dirty="0">
              <a:solidFill>
                <a:prstClr val="black">
                  <a:tint val="75000"/>
                </a:prstClr>
              </a:solidFill>
              <a:latin typeface="Calibri"/>
              <a:ea typeface="+mn-ea"/>
              <a:cs typeface="+mn-cs"/>
            </a:endParaRPr>
          </a:p>
        </p:txBody>
      </p:sp>
      <p:sp>
        <p:nvSpPr>
          <p:cNvPr id="4" name="Slide Number Placeholder 3"/>
          <p:cNvSpPr>
            <a:spLocks noGrp="1"/>
          </p:cNvSpPr>
          <p:nvPr>
            <p:ph type="sldNum" sz="quarter" idx="12"/>
          </p:nvPr>
        </p:nvSpPr>
        <p:spPr/>
        <p:txBody>
          <a:bodyPr/>
          <a:lstStyle/>
          <a:p>
            <a:pPr algn="r" defTabSz="457200" rtl="0"/>
            <a:fld id="{AF4DEA78-3FA6-274D-A7AF-29BF3049C90B}" type="slidenum">
              <a:rPr lang="en-US" sz="1200" kern="1200">
                <a:solidFill>
                  <a:prstClr val="black">
                    <a:tint val="75000"/>
                  </a:prstClr>
                </a:solidFill>
                <a:latin typeface="Calibri"/>
                <a:ea typeface="+mn-ea"/>
                <a:cs typeface="+mn-cs"/>
              </a:rPr>
              <a:pPr algn="r" defTabSz="457200" rtl="0"/>
              <a:t>‹#›</a:t>
            </a:fld>
            <a:endParaRPr lang="en-US" sz="1200" kern="1200" dirty="0">
              <a:solidFill>
                <a:prstClr val="black">
                  <a:tint val="75000"/>
                </a:prstClr>
              </a:solidFill>
              <a:latin typeface="Calibri"/>
              <a:ea typeface="+mn-ea"/>
              <a:cs typeface="+mn-cs"/>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Content with Caption (Inside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pPr algn="ctr" defTabSz="457200" rtl="0"/>
            <a:endParaRPr lang="en-US" sz="1200" kern="1200" dirty="0">
              <a:solidFill>
                <a:prstClr val="black">
                  <a:tint val="75000"/>
                </a:prstClr>
              </a:solidFill>
              <a:latin typeface="Calibri"/>
              <a:ea typeface="+mn-ea"/>
              <a:cs typeface="+mn-cs"/>
            </a:endParaRPr>
          </a:p>
        </p:txBody>
      </p:sp>
      <p:sp>
        <p:nvSpPr>
          <p:cNvPr id="7" name="Slide Number Placeholder 6"/>
          <p:cNvSpPr>
            <a:spLocks noGrp="1"/>
          </p:cNvSpPr>
          <p:nvPr>
            <p:ph type="sldNum" sz="quarter" idx="12"/>
          </p:nvPr>
        </p:nvSpPr>
        <p:spPr/>
        <p:txBody>
          <a:bodyPr/>
          <a:lstStyle/>
          <a:p>
            <a:pPr algn="r" defTabSz="457200" rtl="0"/>
            <a:fld id="{AF4DEA78-3FA6-274D-A7AF-29BF3049C90B}" type="slidenum">
              <a:rPr lang="en-US" sz="1200" kern="1200">
                <a:solidFill>
                  <a:prstClr val="black">
                    <a:tint val="75000"/>
                  </a:prstClr>
                </a:solidFill>
                <a:latin typeface="Calibri"/>
                <a:ea typeface="+mn-ea"/>
                <a:cs typeface="+mn-cs"/>
              </a:rPr>
              <a:pPr algn="r" defTabSz="457200" rtl="0"/>
              <a:t>‹#›</a:t>
            </a:fld>
            <a:endParaRPr lang="en-US" sz="1200" kern="1200" dirty="0">
              <a:solidFill>
                <a:prstClr val="black">
                  <a:tint val="75000"/>
                </a:prstClr>
              </a:solidFill>
              <a:latin typeface="Calibri"/>
              <a:ea typeface="+mn-ea"/>
              <a:cs typeface="+mn-cs"/>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Picture with Caption (Inside Slide)">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pPr algn="ctr" defTabSz="457200" rtl="0"/>
            <a:endParaRPr lang="en-US" sz="1200" kern="1200" dirty="0">
              <a:solidFill>
                <a:prstClr val="black">
                  <a:tint val="75000"/>
                </a:prstClr>
              </a:solidFill>
              <a:latin typeface="Calibri"/>
              <a:ea typeface="+mn-ea"/>
              <a:cs typeface="+mn-cs"/>
            </a:endParaRPr>
          </a:p>
        </p:txBody>
      </p:sp>
      <p:sp>
        <p:nvSpPr>
          <p:cNvPr id="7" name="Slide Number Placeholder 6"/>
          <p:cNvSpPr>
            <a:spLocks noGrp="1"/>
          </p:cNvSpPr>
          <p:nvPr>
            <p:ph type="sldNum" sz="quarter" idx="12"/>
          </p:nvPr>
        </p:nvSpPr>
        <p:spPr/>
        <p:txBody>
          <a:bodyPr/>
          <a:lstStyle/>
          <a:p>
            <a:pPr algn="r" defTabSz="457200" rtl="0"/>
            <a:fld id="{AF4DEA78-3FA6-274D-A7AF-29BF3049C90B}" type="slidenum">
              <a:rPr lang="en-US" sz="1200" kern="1200">
                <a:solidFill>
                  <a:prstClr val="black">
                    <a:tint val="75000"/>
                  </a:prstClr>
                </a:solidFill>
                <a:latin typeface="Calibri"/>
                <a:ea typeface="+mn-ea"/>
                <a:cs typeface="+mn-cs"/>
              </a:rPr>
              <a:pPr algn="r" defTabSz="457200" rtl="0"/>
              <a:t>‹#›</a:t>
            </a:fld>
            <a:endParaRPr lang="en-US" sz="1200" kern="1200" dirty="0">
              <a:solidFill>
                <a:prstClr val="black">
                  <a:tint val="75000"/>
                </a:prstClr>
              </a:solidFill>
              <a:latin typeface="Calibri"/>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d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2.jpe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4.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theme" Target="../theme/theme6.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image" Target="../media/image2.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theme" Target="../theme/theme7.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image" Target="../media/image2.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theme" Target="../theme/theme8.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5.pn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image" Target="../media/image2.pdf"/><Relationship Id="rId5" Type="http://schemas.openxmlformats.org/officeDocument/2006/relationships/slideLayout" Target="../slideLayouts/slideLayout90.xml"/><Relationship Id="rId10" Type="http://schemas.openxmlformats.org/officeDocument/2006/relationships/theme" Target="../theme/theme9.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2.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theme" Target="../theme/theme10.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3.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image" Target="../media/image5.png"/><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image" Target="../media/image2.pdf"/><Relationship Id="rId5" Type="http://schemas.openxmlformats.org/officeDocument/2006/relationships/slideLayout" Target="../slideLayouts/slideLayout110.xml"/><Relationship Id="rId10" Type="http://schemas.openxmlformats.org/officeDocument/2006/relationships/theme" Target="../theme/theme11.xml"/><Relationship Id="rId4" Type="http://schemas.openxmlformats.org/officeDocument/2006/relationships/slideLayout" Target="../slideLayouts/slideLayout109.xml"/><Relationship Id="rId9" Type="http://schemas.openxmlformats.org/officeDocument/2006/relationships/slideLayout" Target="../slideLayouts/slideLayout1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powerpoint_titlePg.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6"/>
              <a:stretch>
                <a:fillRect/>
              </a:stretch>
            </p:blipFill>
          </mc:Choice>
          <mc:Fallback>
            <p:blipFill>
              <a:blip r:embed="rId7"/>
              <a:stretch>
                <a:fillRect/>
              </a:stretch>
            </p:blipFill>
          </mc:Fallback>
        </mc:AlternateContent>
        <p:spPr>
          <a:xfrm>
            <a:off x="0" y="0"/>
            <a:ext cx="8875059" cy="6858000"/>
          </a:xfrm>
          <a:prstGeom prst="rect">
            <a:avLst/>
          </a:prstGeom>
        </p:spPr>
      </p:pic>
      <p:sp>
        <p:nvSpPr>
          <p:cNvPr id="2" name="Title Placeholder 1"/>
          <p:cNvSpPr>
            <a:spLocks noGrp="1"/>
          </p:cNvSpPr>
          <p:nvPr>
            <p:ph type="title"/>
          </p:nvPr>
        </p:nvSpPr>
        <p:spPr>
          <a:xfrm>
            <a:off x="1890943" y="2388093"/>
            <a:ext cx="6418555"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68" r:id="rId1"/>
    <p:sldLayoutId id="2147483666" r:id="rId2"/>
  </p:sldLayoutIdLst>
  <p:timing>
    <p:tnLst>
      <p:par>
        <p:cTn id="1" dur="indefinite" restart="never" nodeType="tmRoot"/>
      </p:par>
    </p:tnLst>
  </p:timing>
  <p:hf sldNum="0" hdr="0" ftr="0" dt="0"/>
  <p:txStyles>
    <p:titleStyle>
      <a:lvl1pPr algn="ctr" defTabSz="457200" rtl="0" eaLnBrk="1" latinLnBrk="0" hangingPunct="1">
        <a:spcBef>
          <a:spcPct val="0"/>
        </a:spcBef>
        <a:buNone/>
        <a:defRPr sz="4400" kern="1200" baseline="0">
          <a:solidFill>
            <a:srgbClr val="1F497D"/>
          </a:solidFill>
          <a:latin typeface="Arial" pitchFamily="34" charset="0"/>
          <a:ea typeface="+mj-ea"/>
          <a:cs typeface="Arial" pitchFamily="34" charset="0"/>
        </a:defRPr>
      </a:lvl1pPr>
    </p:titleStyle>
    <p:bodyStyle>
      <a:lvl1pPr marL="342900" indent="-342900" algn="l" defTabSz="457200" rtl="0" eaLnBrk="1" latinLnBrk="0" hangingPunct="1">
        <a:spcBef>
          <a:spcPct val="20000"/>
        </a:spcBef>
        <a:buFont typeface="Arial"/>
        <a:buNone/>
        <a:defRPr sz="3200" kern="1200" baseline="0">
          <a:solidFill>
            <a:srgbClr val="898989"/>
          </a:solidFill>
          <a:latin typeface="Arial" pitchFamily="34" charset="0"/>
          <a:ea typeface="+mn-ea"/>
          <a:cs typeface="Arial" pitchFamily="34" charset="0"/>
        </a:defRPr>
      </a:lvl1pPr>
      <a:lvl2pPr marL="742950" indent="-28575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2pPr>
      <a:lvl3pPr marL="1143000" indent="-2286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5518150"/>
            <a:ext cx="9144000" cy="923925"/>
          </a:xfrm>
          <a:prstGeom prst="rect">
            <a:avLst/>
          </a:prstGeom>
          <a:solidFill>
            <a:srgbClr val="E1D9D1"/>
          </a:solidFill>
          <a:ln w="9525">
            <a:noFill/>
            <a:miter lim="800000"/>
            <a:headEnd/>
            <a:tailEnd/>
          </a:ln>
        </p:spPr>
        <p:txBody>
          <a:bodyPr wrap="none" anchor="ctr"/>
          <a:lstStyle/>
          <a:p>
            <a:pPr defTabSz="914400" fontAlgn="base">
              <a:spcBef>
                <a:spcPct val="0"/>
              </a:spcBef>
              <a:spcAft>
                <a:spcPct val="0"/>
              </a:spcAft>
              <a:defRPr/>
            </a:pPr>
            <a:endParaRPr lang="en-US">
              <a:solidFill>
                <a:srgbClr val="000000"/>
              </a:solidFill>
            </a:endParaRPr>
          </a:p>
        </p:txBody>
      </p:sp>
      <p:sp>
        <p:nvSpPr>
          <p:cNvPr id="2051" name="Rectangle 3"/>
          <p:cNvSpPr>
            <a:spLocks noChangeArrowheads="1"/>
          </p:cNvSpPr>
          <p:nvPr/>
        </p:nvSpPr>
        <p:spPr bwMode="auto">
          <a:xfrm>
            <a:off x="0" y="6432550"/>
            <a:ext cx="9144000" cy="425450"/>
          </a:xfrm>
          <a:prstGeom prst="rect">
            <a:avLst/>
          </a:prstGeom>
          <a:solidFill>
            <a:srgbClr val="4D8ABE"/>
          </a:solidFill>
          <a:ln w="9525">
            <a:noFill/>
            <a:miter lim="800000"/>
            <a:headEnd/>
            <a:tailEnd/>
          </a:ln>
        </p:spPr>
        <p:txBody>
          <a:bodyPr wrap="none" anchor="ctr"/>
          <a:lstStyle/>
          <a:p>
            <a:pPr defTabSz="914400" fontAlgn="base">
              <a:spcBef>
                <a:spcPct val="0"/>
              </a:spcBef>
              <a:spcAft>
                <a:spcPct val="0"/>
              </a:spcAft>
              <a:defRPr/>
            </a:pPr>
            <a:endParaRPr lang="en-US">
              <a:solidFill>
                <a:srgbClr val="000000"/>
              </a:solidFill>
            </a:endParaRPr>
          </a:p>
        </p:txBody>
      </p:sp>
      <p:sp>
        <p:nvSpPr>
          <p:cNvPr id="2052" name="Rectangle 4"/>
          <p:cNvSpPr>
            <a:spLocks noGrp="1" noChangeArrowheads="1"/>
          </p:cNvSpPr>
          <p:nvPr>
            <p:ph type="title"/>
          </p:nvPr>
        </p:nvSpPr>
        <p:spPr bwMode="auto">
          <a:xfrm>
            <a:off x="631825" y="223838"/>
            <a:ext cx="5891213" cy="68103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608013" y="1174750"/>
            <a:ext cx="6921500" cy="43005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4" name="Line 7"/>
          <p:cNvSpPr>
            <a:spLocks noChangeShapeType="1"/>
          </p:cNvSpPr>
          <p:nvPr/>
        </p:nvSpPr>
        <p:spPr bwMode="auto">
          <a:xfrm>
            <a:off x="0" y="919163"/>
            <a:ext cx="9144000" cy="0"/>
          </a:xfrm>
          <a:prstGeom prst="line">
            <a:avLst/>
          </a:prstGeom>
          <a:noFill/>
          <a:ln w="6350">
            <a:solidFill>
              <a:schemeClr val="tx1"/>
            </a:solidFill>
            <a:round/>
            <a:headEnd/>
            <a:tailEnd/>
          </a:ln>
        </p:spPr>
        <p:txBody>
          <a:bodyPr wrap="none" anchor="ctr"/>
          <a:lstStyle/>
          <a:p>
            <a:pPr defTabSz="914400" fontAlgn="base">
              <a:spcBef>
                <a:spcPct val="0"/>
              </a:spcBef>
              <a:spcAft>
                <a:spcPct val="0"/>
              </a:spcAft>
              <a:defRPr/>
            </a:pPr>
            <a:endParaRPr lang="en-US">
              <a:solidFill>
                <a:srgbClr val="000000"/>
              </a:solidFill>
            </a:endParaRPr>
          </a:p>
        </p:txBody>
      </p:sp>
      <p:pic>
        <p:nvPicPr>
          <p:cNvPr id="2055" name="Picture 9" descr="RWJF_logo"/>
          <p:cNvPicPr>
            <a:picLocks noChangeAspect="1" noChangeArrowheads="1"/>
          </p:cNvPicPr>
          <p:nvPr/>
        </p:nvPicPr>
        <p:blipFill>
          <a:blip r:embed="rId14"/>
          <a:srcRect/>
          <a:stretch>
            <a:fillRect/>
          </a:stretch>
        </p:blipFill>
        <p:spPr bwMode="auto">
          <a:xfrm>
            <a:off x="6562725" y="96838"/>
            <a:ext cx="2200275" cy="7667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Lst>
  <p:txStyles>
    <p:titleStyle>
      <a:lvl1pPr algn="l" rtl="0" eaLnBrk="0" fontAlgn="base" hangingPunct="0">
        <a:spcBef>
          <a:spcPct val="0"/>
        </a:spcBef>
        <a:spcAft>
          <a:spcPct val="0"/>
        </a:spcAft>
        <a:defRPr sz="2800" b="1">
          <a:solidFill>
            <a:schemeClr val="bg2"/>
          </a:solidFill>
          <a:latin typeface="+mj-lt"/>
          <a:ea typeface="MS PGothic" pitchFamily="34" charset="-128"/>
          <a:cs typeface="+mj-cs"/>
        </a:defRPr>
      </a:lvl1pPr>
      <a:lvl2pPr algn="l" rtl="0" eaLnBrk="0" fontAlgn="base" hangingPunct="0">
        <a:spcBef>
          <a:spcPct val="0"/>
        </a:spcBef>
        <a:spcAft>
          <a:spcPct val="0"/>
        </a:spcAft>
        <a:defRPr sz="2800" b="1">
          <a:solidFill>
            <a:schemeClr val="bg2"/>
          </a:solidFill>
          <a:latin typeface="Arial" pitchFamily="34" charset="0"/>
          <a:ea typeface="MS PGothic" pitchFamily="34" charset="-128"/>
          <a:cs typeface="ＭＳ Ｐゴシック"/>
        </a:defRPr>
      </a:lvl2pPr>
      <a:lvl3pPr algn="l" rtl="0" eaLnBrk="0" fontAlgn="base" hangingPunct="0">
        <a:spcBef>
          <a:spcPct val="0"/>
        </a:spcBef>
        <a:spcAft>
          <a:spcPct val="0"/>
        </a:spcAft>
        <a:defRPr sz="2800" b="1">
          <a:solidFill>
            <a:schemeClr val="bg2"/>
          </a:solidFill>
          <a:latin typeface="Arial" pitchFamily="34" charset="0"/>
          <a:ea typeface="MS PGothic" pitchFamily="34" charset="-128"/>
          <a:cs typeface="ＭＳ Ｐゴシック"/>
        </a:defRPr>
      </a:lvl3pPr>
      <a:lvl4pPr algn="l" rtl="0" eaLnBrk="0" fontAlgn="base" hangingPunct="0">
        <a:spcBef>
          <a:spcPct val="0"/>
        </a:spcBef>
        <a:spcAft>
          <a:spcPct val="0"/>
        </a:spcAft>
        <a:defRPr sz="2800" b="1">
          <a:solidFill>
            <a:schemeClr val="bg2"/>
          </a:solidFill>
          <a:latin typeface="Arial" pitchFamily="34" charset="0"/>
          <a:ea typeface="MS PGothic" pitchFamily="34" charset="-128"/>
          <a:cs typeface="ＭＳ Ｐゴシック"/>
        </a:defRPr>
      </a:lvl4pPr>
      <a:lvl5pPr algn="l" rtl="0" eaLnBrk="0" fontAlgn="base" hangingPunct="0">
        <a:spcBef>
          <a:spcPct val="0"/>
        </a:spcBef>
        <a:spcAft>
          <a:spcPct val="0"/>
        </a:spcAft>
        <a:defRPr sz="2800" b="1">
          <a:solidFill>
            <a:schemeClr val="bg2"/>
          </a:solidFill>
          <a:latin typeface="Arial" pitchFamily="34" charset="0"/>
          <a:ea typeface="MS PGothic" pitchFamily="34" charset="-128"/>
          <a:cs typeface="ＭＳ Ｐゴシック"/>
        </a:defRPr>
      </a:lvl5pPr>
      <a:lvl6pPr marL="457200" algn="l" rtl="0" eaLnBrk="1" fontAlgn="base" hangingPunct="1">
        <a:spcBef>
          <a:spcPct val="0"/>
        </a:spcBef>
        <a:spcAft>
          <a:spcPct val="0"/>
        </a:spcAft>
        <a:defRPr sz="2800" b="1">
          <a:solidFill>
            <a:schemeClr val="bg2"/>
          </a:solidFill>
          <a:latin typeface="Arial" pitchFamily="34" charset="0"/>
          <a:ea typeface="ＭＳ Ｐゴシック"/>
          <a:cs typeface="ＭＳ Ｐゴシック"/>
        </a:defRPr>
      </a:lvl6pPr>
      <a:lvl7pPr marL="914400" algn="l" rtl="0" eaLnBrk="1" fontAlgn="base" hangingPunct="1">
        <a:spcBef>
          <a:spcPct val="0"/>
        </a:spcBef>
        <a:spcAft>
          <a:spcPct val="0"/>
        </a:spcAft>
        <a:defRPr sz="2800" b="1">
          <a:solidFill>
            <a:schemeClr val="bg2"/>
          </a:solidFill>
          <a:latin typeface="Arial" pitchFamily="34" charset="0"/>
          <a:ea typeface="ＭＳ Ｐゴシック"/>
          <a:cs typeface="ＭＳ Ｐゴシック"/>
        </a:defRPr>
      </a:lvl7pPr>
      <a:lvl8pPr marL="1371600" algn="l" rtl="0" eaLnBrk="1" fontAlgn="base" hangingPunct="1">
        <a:spcBef>
          <a:spcPct val="0"/>
        </a:spcBef>
        <a:spcAft>
          <a:spcPct val="0"/>
        </a:spcAft>
        <a:defRPr sz="2800" b="1">
          <a:solidFill>
            <a:schemeClr val="bg2"/>
          </a:solidFill>
          <a:latin typeface="Arial" pitchFamily="34" charset="0"/>
          <a:ea typeface="ＭＳ Ｐゴシック"/>
          <a:cs typeface="ＭＳ Ｐゴシック"/>
        </a:defRPr>
      </a:lvl8pPr>
      <a:lvl9pPr marL="1828800" algn="l" rtl="0" eaLnBrk="1" fontAlgn="base" hangingPunct="1">
        <a:spcBef>
          <a:spcPct val="0"/>
        </a:spcBef>
        <a:spcAft>
          <a:spcPct val="0"/>
        </a:spcAft>
        <a:defRPr sz="2800" b="1">
          <a:solidFill>
            <a:schemeClr val="bg2"/>
          </a:solidFill>
          <a:latin typeface="Arial" pitchFamily="34" charset="0"/>
          <a:ea typeface="ＭＳ Ｐゴシック"/>
          <a:cs typeface="ＭＳ Ｐゴシック"/>
        </a:defRPr>
      </a:lvl9pPr>
    </p:titleStyle>
    <p:bodyStyle>
      <a:lvl1pPr marL="342900" indent="-342900" algn="l" rtl="0" eaLnBrk="0" fontAlgn="base" hangingPunct="0">
        <a:lnSpc>
          <a:spcPct val="110000"/>
        </a:lnSpc>
        <a:spcBef>
          <a:spcPct val="40000"/>
        </a:spcBef>
        <a:spcAft>
          <a:spcPct val="0"/>
        </a:spcAft>
        <a:defRPr sz="2000" b="1">
          <a:solidFill>
            <a:schemeClr val="accent2"/>
          </a:solidFill>
          <a:latin typeface="+mn-lt"/>
          <a:ea typeface="MS PGothic" pitchFamily="34" charset="-128"/>
          <a:cs typeface="+mn-cs"/>
        </a:defRPr>
      </a:lvl1pPr>
      <a:lvl2pPr marL="344488" indent="-173038" algn="l" rtl="0" eaLnBrk="0" fontAlgn="base" hangingPunct="0">
        <a:lnSpc>
          <a:spcPct val="110000"/>
        </a:lnSpc>
        <a:spcBef>
          <a:spcPct val="20000"/>
        </a:spcBef>
        <a:spcAft>
          <a:spcPct val="0"/>
        </a:spcAft>
        <a:buClr>
          <a:schemeClr val="accent2"/>
        </a:buClr>
        <a:buChar char="•"/>
        <a:defRPr sz="2000">
          <a:solidFill>
            <a:schemeClr val="accent2"/>
          </a:solidFill>
          <a:latin typeface="+mn-lt"/>
          <a:ea typeface="MS PGothic" pitchFamily="34" charset="-128"/>
          <a:cs typeface="+mn-cs"/>
        </a:defRPr>
      </a:lvl2pPr>
      <a:lvl3pPr marL="793750" indent="-225425" algn="l" rtl="0" eaLnBrk="0" fontAlgn="base" hangingPunct="0">
        <a:lnSpc>
          <a:spcPct val="110000"/>
        </a:lnSpc>
        <a:spcBef>
          <a:spcPct val="50000"/>
        </a:spcBef>
        <a:spcAft>
          <a:spcPct val="0"/>
        </a:spcAft>
        <a:buClr>
          <a:schemeClr val="accent2"/>
        </a:buClr>
        <a:buChar char="–"/>
        <a:defRPr sz="2000">
          <a:solidFill>
            <a:schemeClr val="accent2"/>
          </a:solidFill>
          <a:latin typeface="+mn-lt"/>
          <a:ea typeface="MS PGothic" pitchFamily="34" charset="-128"/>
          <a:cs typeface="+mn-cs"/>
        </a:defRPr>
      </a:lvl3pPr>
      <a:lvl4pPr marL="1257300" indent="-173038" algn="l" rtl="0" eaLnBrk="0" fontAlgn="base" hangingPunct="0">
        <a:lnSpc>
          <a:spcPct val="110000"/>
        </a:lnSpc>
        <a:spcBef>
          <a:spcPct val="50000"/>
        </a:spcBef>
        <a:spcAft>
          <a:spcPct val="0"/>
        </a:spcAft>
        <a:buClr>
          <a:schemeClr val="accent2"/>
        </a:buClr>
        <a:buChar char="•"/>
        <a:defRPr sz="2000">
          <a:solidFill>
            <a:schemeClr val="accent2"/>
          </a:solidFill>
          <a:latin typeface="+mn-lt"/>
          <a:ea typeface="MS PGothic" pitchFamily="34" charset="-128"/>
          <a:cs typeface="+mn-cs"/>
        </a:defRPr>
      </a:lvl4pPr>
      <a:lvl5pPr marL="1773238" indent="-225425" algn="l" rtl="0" eaLnBrk="0" fontAlgn="base" hangingPunct="0">
        <a:lnSpc>
          <a:spcPct val="110000"/>
        </a:lnSpc>
        <a:spcBef>
          <a:spcPct val="50000"/>
        </a:spcBef>
        <a:spcAft>
          <a:spcPct val="0"/>
        </a:spcAft>
        <a:buClr>
          <a:schemeClr val="accent2"/>
        </a:buClr>
        <a:buChar char="–"/>
        <a:defRPr sz="2000">
          <a:solidFill>
            <a:schemeClr val="accent2"/>
          </a:solidFill>
          <a:latin typeface="+mn-lt"/>
          <a:ea typeface="MS PGothic" pitchFamily="34" charset="-128"/>
          <a:cs typeface="+mn-cs"/>
        </a:defRPr>
      </a:lvl5pPr>
      <a:lvl6pPr marL="2230438" indent="-225425" algn="l" rtl="0" eaLnBrk="1" fontAlgn="base" hangingPunct="1">
        <a:lnSpc>
          <a:spcPct val="110000"/>
        </a:lnSpc>
        <a:spcBef>
          <a:spcPct val="50000"/>
        </a:spcBef>
        <a:spcAft>
          <a:spcPct val="0"/>
        </a:spcAft>
        <a:buClr>
          <a:schemeClr val="accent2"/>
        </a:buClr>
        <a:buChar char="–"/>
        <a:defRPr sz="2000">
          <a:solidFill>
            <a:schemeClr val="accent2"/>
          </a:solidFill>
          <a:latin typeface="+mn-lt"/>
          <a:ea typeface="+mn-ea"/>
          <a:cs typeface="+mn-cs"/>
        </a:defRPr>
      </a:lvl6pPr>
      <a:lvl7pPr marL="2687638" indent="-225425" algn="l" rtl="0" eaLnBrk="1" fontAlgn="base" hangingPunct="1">
        <a:lnSpc>
          <a:spcPct val="110000"/>
        </a:lnSpc>
        <a:spcBef>
          <a:spcPct val="50000"/>
        </a:spcBef>
        <a:spcAft>
          <a:spcPct val="0"/>
        </a:spcAft>
        <a:buClr>
          <a:schemeClr val="accent2"/>
        </a:buClr>
        <a:buChar char="–"/>
        <a:defRPr sz="2000">
          <a:solidFill>
            <a:schemeClr val="accent2"/>
          </a:solidFill>
          <a:latin typeface="+mn-lt"/>
          <a:ea typeface="+mn-ea"/>
          <a:cs typeface="+mn-cs"/>
        </a:defRPr>
      </a:lvl7pPr>
      <a:lvl8pPr marL="3144838" indent="-225425" algn="l" rtl="0" eaLnBrk="1" fontAlgn="base" hangingPunct="1">
        <a:lnSpc>
          <a:spcPct val="110000"/>
        </a:lnSpc>
        <a:spcBef>
          <a:spcPct val="50000"/>
        </a:spcBef>
        <a:spcAft>
          <a:spcPct val="0"/>
        </a:spcAft>
        <a:buClr>
          <a:schemeClr val="accent2"/>
        </a:buClr>
        <a:buChar char="–"/>
        <a:defRPr sz="2000">
          <a:solidFill>
            <a:schemeClr val="accent2"/>
          </a:solidFill>
          <a:latin typeface="+mn-lt"/>
          <a:ea typeface="+mn-ea"/>
          <a:cs typeface="+mn-cs"/>
        </a:defRPr>
      </a:lvl8pPr>
      <a:lvl9pPr marL="3602038" indent="-225425" algn="l" rtl="0" eaLnBrk="1" fontAlgn="base" hangingPunct="1">
        <a:lnSpc>
          <a:spcPct val="110000"/>
        </a:lnSpc>
        <a:spcBef>
          <a:spcPct val="50000"/>
        </a:spcBef>
        <a:spcAft>
          <a:spcPct val="0"/>
        </a:spcAft>
        <a:buClr>
          <a:schemeClr val="accent2"/>
        </a:buClr>
        <a:buChar char="–"/>
        <a:defRPr sz="2000">
          <a:solidFill>
            <a:schemeClr val="accent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0" y="5518150"/>
            <a:ext cx="9144000" cy="923925"/>
          </a:xfrm>
          <a:prstGeom prst="rect">
            <a:avLst/>
          </a:prstGeom>
          <a:solidFill>
            <a:srgbClr val="E1D9D1"/>
          </a:solidFill>
          <a:ln w="9525">
            <a:noFill/>
            <a:miter lim="800000"/>
            <a:headEnd/>
            <a:tailEnd/>
          </a:ln>
        </p:spPr>
        <p:txBody>
          <a:bodyPr wrap="none" anchor="ctr"/>
          <a:lstStyle/>
          <a:p>
            <a:pPr defTabSz="914400">
              <a:defRPr/>
            </a:pPr>
            <a:endParaRPr lang="en-US">
              <a:solidFill>
                <a:srgbClr val="7C6A55"/>
              </a:solidFill>
            </a:endParaRPr>
          </a:p>
        </p:txBody>
      </p:sp>
      <p:sp>
        <p:nvSpPr>
          <p:cNvPr id="23555" name="Rectangle 3"/>
          <p:cNvSpPr>
            <a:spLocks noChangeArrowheads="1"/>
          </p:cNvSpPr>
          <p:nvPr/>
        </p:nvSpPr>
        <p:spPr bwMode="auto">
          <a:xfrm>
            <a:off x="0" y="6432550"/>
            <a:ext cx="9144000" cy="425450"/>
          </a:xfrm>
          <a:prstGeom prst="rect">
            <a:avLst/>
          </a:prstGeom>
          <a:solidFill>
            <a:srgbClr val="4D8ABE"/>
          </a:solidFill>
          <a:ln w="9525">
            <a:noFill/>
            <a:miter lim="800000"/>
            <a:headEnd/>
            <a:tailEnd/>
          </a:ln>
        </p:spPr>
        <p:txBody>
          <a:bodyPr wrap="none" anchor="ctr"/>
          <a:lstStyle/>
          <a:p>
            <a:pPr defTabSz="914400">
              <a:defRPr/>
            </a:pPr>
            <a:endParaRPr lang="en-US">
              <a:solidFill>
                <a:srgbClr val="7C6A55"/>
              </a:solidFill>
            </a:endParaRPr>
          </a:p>
        </p:txBody>
      </p:sp>
      <p:sp>
        <p:nvSpPr>
          <p:cNvPr id="7172" name="Rectangle 4"/>
          <p:cNvSpPr>
            <a:spLocks noGrp="1" noChangeArrowheads="1"/>
          </p:cNvSpPr>
          <p:nvPr>
            <p:ph type="title"/>
          </p:nvPr>
        </p:nvSpPr>
        <p:spPr bwMode="auto">
          <a:xfrm>
            <a:off x="631825" y="223838"/>
            <a:ext cx="5891213" cy="68103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5"/>
          <p:cNvSpPr>
            <a:spLocks noGrp="1" noChangeArrowheads="1"/>
          </p:cNvSpPr>
          <p:nvPr>
            <p:ph type="body" idx="1"/>
          </p:nvPr>
        </p:nvSpPr>
        <p:spPr bwMode="auto">
          <a:xfrm>
            <a:off x="608013" y="1174750"/>
            <a:ext cx="6921500" cy="43005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559" name="Line 7"/>
          <p:cNvSpPr>
            <a:spLocks noChangeShapeType="1"/>
          </p:cNvSpPr>
          <p:nvPr/>
        </p:nvSpPr>
        <p:spPr bwMode="auto">
          <a:xfrm>
            <a:off x="0" y="919163"/>
            <a:ext cx="9144000" cy="0"/>
          </a:xfrm>
          <a:prstGeom prst="line">
            <a:avLst/>
          </a:prstGeom>
          <a:noFill/>
          <a:ln w="6350">
            <a:solidFill>
              <a:schemeClr val="tx1"/>
            </a:solidFill>
            <a:round/>
            <a:headEnd/>
            <a:tailEnd/>
          </a:ln>
        </p:spPr>
        <p:txBody>
          <a:bodyPr wrap="none" anchor="ctr"/>
          <a:lstStyle/>
          <a:p>
            <a:pPr defTabSz="914400">
              <a:defRPr/>
            </a:pPr>
            <a:endParaRPr lang="en-US">
              <a:solidFill>
                <a:srgbClr val="7C6A55"/>
              </a:solidFill>
            </a:endParaRPr>
          </a:p>
        </p:txBody>
      </p:sp>
      <p:pic>
        <p:nvPicPr>
          <p:cNvPr id="7175" name="Picture 9" descr="RWJF_logo"/>
          <p:cNvPicPr>
            <a:picLocks noChangeAspect="1" noChangeArrowheads="1"/>
          </p:cNvPicPr>
          <p:nvPr/>
        </p:nvPicPr>
        <p:blipFill>
          <a:blip r:embed="rId13"/>
          <a:srcRect/>
          <a:stretch>
            <a:fillRect/>
          </a:stretch>
        </p:blipFill>
        <p:spPr bwMode="auto">
          <a:xfrm>
            <a:off x="6562725" y="96838"/>
            <a:ext cx="2200275" cy="7667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xStyles>
    <p:titleStyle>
      <a:lvl1pPr algn="l" rtl="0" eaLnBrk="0" fontAlgn="base" hangingPunct="0">
        <a:spcBef>
          <a:spcPct val="0"/>
        </a:spcBef>
        <a:spcAft>
          <a:spcPct val="0"/>
        </a:spcAft>
        <a:defRPr sz="2800" b="1">
          <a:solidFill>
            <a:schemeClr val="bg2"/>
          </a:solidFill>
          <a:latin typeface="+mj-lt"/>
          <a:ea typeface="MS PGothic" pitchFamily="34" charset="-128"/>
          <a:cs typeface="+mj-cs"/>
        </a:defRPr>
      </a:lvl1pPr>
      <a:lvl2pPr algn="l" rtl="0" eaLnBrk="0" fontAlgn="base" hangingPunct="0">
        <a:spcBef>
          <a:spcPct val="0"/>
        </a:spcBef>
        <a:spcAft>
          <a:spcPct val="0"/>
        </a:spcAft>
        <a:defRPr sz="2800" b="1">
          <a:solidFill>
            <a:schemeClr val="bg2"/>
          </a:solidFill>
          <a:latin typeface="Arial" pitchFamily="34" charset="0"/>
          <a:ea typeface="MS PGothic" pitchFamily="34" charset="-128"/>
          <a:cs typeface="ＭＳ Ｐゴシック"/>
        </a:defRPr>
      </a:lvl2pPr>
      <a:lvl3pPr algn="l" rtl="0" eaLnBrk="0" fontAlgn="base" hangingPunct="0">
        <a:spcBef>
          <a:spcPct val="0"/>
        </a:spcBef>
        <a:spcAft>
          <a:spcPct val="0"/>
        </a:spcAft>
        <a:defRPr sz="2800" b="1">
          <a:solidFill>
            <a:schemeClr val="bg2"/>
          </a:solidFill>
          <a:latin typeface="Arial" pitchFamily="34" charset="0"/>
          <a:ea typeface="MS PGothic" pitchFamily="34" charset="-128"/>
          <a:cs typeface="ＭＳ Ｐゴシック"/>
        </a:defRPr>
      </a:lvl3pPr>
      <a:lvl4pPr algn="l" rtl="0" eaLnBrk="0" fontAlgn="base" hangingPunct="0">
        <a:spcBef>
          <a:spcPct val="0"/>
        </a:spcBef>
        <a:spcAft>
          <a:spcPct val="0"/>
        </a:spcAft>
        <a:defRPr sz="2800" b="1">
          <a:solidFill>
            <a:schemeClr val="bg2"/>
          </a:solidFill>
          <a:latin typeface="Arial" pitchFamily="34" charset="0"/>
          <a:ea typeface="MS PGothic" pitchFamily="34" charset="-128"/>
          <a:cs typeface="ＭＳ Ｐゴシック"/>
        </a:defRPr>
      </a:lvl4pPr>
      <a:lvl5pPr algn="l" rtl="0" eaLnBrk="0" fontAlgn="base" hangingPunct="0">
        <a:spcBef>
          <a:spcPct val="0"/>
        </a:spcBef>
        <a:spcAft>
          <a:spcPct val="0"/>
        </a:spcAft>
        <a:defRPr sz="2800" b="1">
          <a:solidFill>
            <a:schemeClr val="bg2"/>
          </a:solidFill>
          <a:latin typeface="Arial" pitchFamily="34" charset="0"/>
          <a:ea typeface="MS PGothic" pitchFamily="34" charset="-128"/>
          <a:cs typeface="ＭＳ Ｐゴシック"/>
        </a:defRPr>
      </a:lvl5pPr>
      <a:lvl6pPr marL="457200" algn="l" rtl="0" eaLnBrk="1" fontAlgn="base" hangingPunct="1">
        <a:spcBef>
          <a:spcPct val="0"/>
        </a:spcBef>
        <a:spcAft>
          <a:spcPct val="0"/>
        </a:spcAft>
        <a:defRPr sz="2800" b="1">
          <a:solidFill>
            <a:schemeClr val="bg2"/>
          </a:solidFill>
          <a:latin typeface="Arial" pitchFamily="34" charset="0"/>
          <a:ea typeface="ＭＳ Ｐゴシック"/>
          <a:cs typeface="ＭＳ Ｐゴシック"/>
        </a:defRPr>
      </a:lvl6pPr>
      <a:lvl7pPr marL="914400" algn="l" rtl="0" eaLnBrk="1" fontAlgn="base" hangingPunct="1">
        <a:spcBef>
          <a:spcPct val="0"/>
        </a:spcBef>
        <a:spcAft>
          <a:spcPct val="0"/>
        </a:spcAft>
        <a:defRPr sz="2800" b="1">
          <a:solidFill>
            <a:schemeClr val="bg2"/>
          </a:solidFill>
          <a:latin typeface="Arial" pitchFamily="34" charset="0"/>
          <a:ea typeface="ＭＳ Ｐゴシック"/>
          <a:cs typeface="ＭＳ Ｐゴシック"/>
        </a:defRPr>
      </a:lvl7pPr>
      <a:lvl8pPr marL="1371600" algn="l" rtl="0" eaLnBrk="1" fontAlgn="base" hangingPunct="1">
        <a:spcBef>
          <a:spcPct val="0"/>
        </a:spcBef>
        <a:spcAft>
          <a:spcPct val="0"/>
        </a:spcAft>
        <a:defRPr sz="2800" b="1">
          <a:solidFill>
            <a:schemeClr val="bg2"/>
          </a:solidFill>
          <a:latin typeface="Arial" pitchFamily="34" charset="0"/>
          <a:ea typeface="ＭＳ Ｐゴシック"/>
          <a:cs typeface="ＭＳ Ｐゴシック"/>
        </a:defRPr>
      </a:lvl8pPr>
      <a:lvl9pPr marL="1828800" algn="l" rtl="0" eaLnBrk="1" fontAlgn="base" hangingPunct="1">
        <a:spcBef>
          <a:spcPct val="0"/>
        </a:spcBef>
        <a:spcAft>
          <a:spcPct val="0"/>
        </a:spcAft>
        <a:defRPr sz="2800" b="1">
          <a:solidFill>
            <a:schemeClr val="bg2"/>
          </a:solidFill>
          <a:latin typeface="Arial" pitchFamily="34" charset="0"/>
          <a:ea typeface="ＭＳ Ｐゴシック"/>
          <a:cs typeface="ＭＳ Ｐゴシック"/>
        </a:defRPr>
      </a:lvl9pPr>
    </p:titleStyle>
    <p:bodyStyle>
      <a:lvl1pPr marL="342900" indent="-342900" algn="l" rtl="0" eaLnBrk="0" fontAlgn="base" hangingPunct="0">
        <a:lnSpc>
          <a:spcPct val="110000"/>
        </a:lnSpc>
        <a:spcBef>
          <a:spcPct val="40000"/>
        </a:spcBef>
        <a:spcAft>
          <a:spcPct val="0"/>
        </a:spcAft>
        <a:defRPr sz="2000" b="1">
          <a:solidFill>
            <a:schemeClr val="accent2"/>
          </a:solidFill>
          <a:latin typeface="+mn-lt"/>
          <a:ea typeface="MS PGothic" pitchFamily="34" charset="-128"/>
          <a:cs typeface="+mn-cs"/>
        </a:defRPr>
      </a:lvl1pPr>
      <a:lvl2pPr marL="344488" indent="-173038" algn="l" rtl="0" eaLnBrk="0" fontAlgn="base" hangingPunct="0">
        <a:lnSpc>
          <a:spcPct val="110000"/>
        </a:lnSpc>
        <a:spcBef>
          <a:spcPct val="20000"/>
        </a:spcBef>
        <a:spcAft>
          <a:spcPct val="0"/>
        </a:spcAft>
        <a:buClr>
          <a:schemeClr val="accent2"/>
        </a:buClr>
        <a:buChar char="•"/>
        <a:defRPr sz="2000">
          <a:solidFill>
            <a:schemeClr val="accent2"/>
          </a:solidFill>
          <a:latin typeface="+mn-lt"/>
          <a:ea typeface="MS PGothic" pitchFamily="34" charset="-128"/>
          <a:cs typeface="+mn-cs"/>
        </a:defRPr>
      </a:lvl2pPr>
      <a:lvl3pPr marL="793750" indent="-225425" algn="l" rtl="0" eaLnBrk="0" fontAlgn="base" hangingPunct="0">
        <a:lnSpc>
          <a:spcPct val="110000"/>
        </a:lnSpc>
        <a:spcBef>
          <a:spcPct val="50000"/>
        </a:spcBef>
        <a:spcAft>
          <a:spcPct val="0"/>
        </a:spcAft>
        <a:buClr>
          <a:schemeClr val="accent2"/>
        </a:buClr>
        <a:buChar char="–"/>
        <a:defRPr sz="2000">
          <a:solidFill>
            <a:schemeClr val="accent2"/>
          </a:solidFill>
          <a:latin typeface="+mn-lt"/>
          <a:ea typeface="MS PGothic" pitchFamily="34" charset="-128"/>
          <a:cs typeface="+mn-cs"/>
        </a:defRPr>
      </a:lvl3pPr>
      <a:lvl4pPr marL="1257300" indent="-173038" algn="l" rtl="0" eaLnBrk="0" fontAlgn="base" hangingPunct="0">
        <a:lnSpc>
          <a:spcPct val="110000"/>
        </a:lnSpc>
        <a:spcBef>
          <a:spcPct val="50000"/>
        </a:spcBef>
        <a:spcAft>
          <a:spcPct val="0"/>
        </a:spcAft>
        <a:buClr>
          <a:schemeClr val="accent2"/>
        </a:buClr>
        <a:buChar char="•"/>
        <a:defRPr sz="2000">
          <a:solidFill>
            <a:schemeClr val="accent2"/>
          </a:solidFill>
          <a:latin typeface="+mn-lt"/>
          <a:ea typeface="MS PGothic" pitchFamily="34" charset="-128"/>
          <a:cs typeface="+mn-cs"/>
        </a:defRPr>
      </a:lvl4pPr>
      <a:lvl5pPr marL="1773238" indent="-225425" algn="l" rtl="0" eaLnBrk="0" fontAlgn="base" hangingPunct="0">
        <a:lnSpc>
          <a:spcPct val="110000"/>
        </a:lnSpc>
        <a:spcBef>
          <a:spcPct val="50000"/>
        </a:spcBef>
        <a:spcAft>
          <a:spcPct val="0"/>
        </a:spcAft>
        <a:buClr>
          <a:schemeClr val="accent2"/>
        </a:buClr>
        <a:buChar char="–"/>
        <a:defRPr sz="2000">
          <a:solidFill>
            <a:schemeClr val="accent2"/>
          </a:solidFill>
          <a:latin typeface="+mn-lt"/>
          <a:ea typeface="MS PGothic" pitchFamily="34" charset="-128"/>
          <a:cs typeface="+mn-cs"/>
        </a:defRPr>
      </a:lvl5pPr>
      <a:lvl6pPr marL="2230438" indent="-225425" algn="l" rtl="0" eaLnBrk="1" fontAlgn="base" hangingPunct="1">
        <a:lnSpc>
          <a:spcPct val="110000"/>
        </a:lnSpc>
        <a:spcBef>
          <a:spcPct val="50000"/>
        </a:spcBef>
        <a:spcAft>
          <a:spcPct val="0"/>
        </a:spcAft>
        <a:buClr>
          <a:schemeClr val="accent2"/>
        </a:buClr>
        <a:buChar char="–"/>
        <a:defRPr sz="2000">
          <a:solidFill>
            <a:schemeClr val="accent2"/>
          </a:solidFill>
          <a:latin typeface="+mn-lt"/>
          <a:ea typeface="+mn-ea"/>
          <a:cs typeface="+mn-cs"/>
        </a:defRPr>
      </a:lvl6pPr>
      <a:lvl7pPr marL="2687638" indent="-225425" algn="l" rtl="0" eaLnBrk="1" fontAlgn="base" hangingPunct="1">
        <a:lnSpc>
          <a:spcPct val="110000"/>
        </a:lnSpc>
        <a:spcBef>
          <a:spcPct val="50000"/>
        </a:spcBef>
        <a:spcAft>
          <a:spcPct val="0"/>
        </a:spcAft>
        <a:buClr>
          <a:schemeClr val="accent2"/>
        </a:buClr>
        <a:buChar char="–"/>
        <a:defRPr sz="2000">
          <a:solidFill>
            <a:schemeClr val="accent2"/>
          </a:solidFill>
          <a:latin typeface="+mn-lt"/>
          <a:ea typeface="+mn-ea"/>
          <a:cs typeface="+mn-cs"/>
        </a:defRPr>
      </a:lvl7pPr>
      <a:lvl8pPr marL="3144838" indent="-225425" algn="l" rtl="0" eaLnBrk="1" fontAlgn="base" hangingPunct="1">
        <a:lnSpc>
          <a:spcPct val="110000"/>
        </a:lnSpc>
        <a:spcBef>
          <a:spcPct val="50000"/>
        </a:spcBef>
        <a:spcAft>
          <a:spcPct val="0"/>
        </a:spcAft>
        <a:buClr>
          <a:schemeClr val="accent2"/>
        </a:buClr>
        <a:buChar char="–"/>
        <a:defRPr sz="2000">
          <a:solidFill>
            <a:schemeClr val="accent2"/>
          </a:solidFill>
          <a:latin typeface="+mn-lt"/>
          <a:ea typeface="+mn-ea"/>
          <a:cs typeface="+mn-cs"/>
        </a:defRPr>
      </a:lvl8pPr>
      <a:lvl9pPr marL="3602038" indent="-225425" algn="l" rtl="0" eaLnBrk="1" fontAlgn="base" hangingPunct="1">
        <a:lnSpc>
          <a:spcPct val="110000"/>
        </a:lnSpc>
        <a:spcBef>
          <a:spcPct val="50000"/>
        </a:spcBef>
        <a:spcAft>
          <a:spcPct val="0"/>
        </a:spcAft>
        <a:buClr>
          <a:schemeClr val="accent2"/>
        </a:buClr>
        <a:buChar char="–"/>
        <a:defRPr sz="2000">
          <a:solidFill>
            <a:schemeClr val="accent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defTabSz="914400">
              <a:defRPr/>
            </a:pPr>
            <a:fld id="{4B145513-D95B-47D3-89F0-F1E57C18CBCB}" type="datetimeFigureOut">
              <a:rPr lang="en-US">
                <a:solidFill>
                  <a:prstClr val="black">
                    <a:tint val="75000"/>
                  </a:prstClr>
                </a:solidFill>
                <a:ea typeface="MS PGothic" pitchFamily="34" charset="-128"/>
              </a:rPr>
              <a:pPr defTabSz="914400">
                <a:defRPr/>
              </a:pPr>
              <a:t>5/9/2013</a:t>
            </a:fld>
            <a:endParaRPr lang="en-US" dirty="0">
              <a:solidFill>
                <a:prstClr val="black">
                  <a:tint val="75000"/>
                </a:prstClr>
              </a:solidFill>
              <a:ea typeface="MS PGothic" pitchFamily="34"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defTabSz="914400">
              <a:defRPr/>
            </a:pPr>
            <a:endParaRPr lang="en-US">
              <a:solidFill>
                <a:prstClr val="black">
                  <a:tint val="75000"/>
                </a:prstClr>
              </a:solidFill>
              <a:ea typeface="MS PGothic" pitchFamily="34" charset="-128"/>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defTabSz="914400">
              <a:defRPr/>
            </a:pPr>
            <a:fld id="{19A68958-4AD0-4932-8CA0-DCE4078F62D2}" type="slidenum">
              <a:rPr lang="en-US">
                <a:solidFill>
                  <a:prstClr val="black">
                    <a:tint val="75000"/>
                  </a:prstClr>
                </a:solidFill>
                <a:ea typeface="MS PGothic" pitchFamily="34" charset="-128"/>
              </a:rPr>
              <a:pPr defTabSz="914400">
                <a:defRPr/>
              </a:pPr>
              <a:t>‹#›</a:t>
            </a:fld>
            <a:endParaRPr lang="en-US" dirty="0">
              <a:solidFill>
                <a:prstClr val="black">
                  <a:tint val="75000"/>
                </a:prstClr>
              </a:solidFill>
              <a:ea typeface="MS PGothic" pitchFamily="34" charset="-128"/>
            </a:endParaRPr>
          </a:p>
        </p:txBody>
      </p:sp>
    </p:spTree>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defRPr>
            </a:lvl1pPr>
          </a:lstStyle>
          <a:p>
            <a:pPr defTabSz="914400" fontAlgn="base">
              <a:spcBef>
                <a:spcPct val="0"/>
              </a:spcBef>
              <a:spcAft>
                <a:spcPct val="0"/>
              </a:spcAft>
              <a:defRPr/>
            </a:pPr>
            <a:fld id="{73558CB2-B29E-4FE8-8BFA-324A90DA0C33}" type="datetimeFigureOut">
              <a:rPr lang="en-US">
                <a:solidFill>
                  <a:prstClr val="black">
                    <a:tint val="75000"/>
                  </a:prstClr>
                </a:solidFill>
                <a:ea typeface="MS PGothic" pitchFamily="34" charset="-128"/>
              </a:rPr>
              <a:pPr defTabSz="914400" fontAlgn="base">
                <a:spcBef>
                  <a:spcPct val="0"/>
                </a:spcBef>
                <a:spcAft>
                  <a:spcPct val="0"/>
                </a:spcAft>
                <a:defRPr/>
              </a:pPr>
              <a:t>5/9/2013</a:t>
            </a:fld>
            <a:endParaRPr lang="en-US">
              <a:solidFill>
                <a:prstClr val="black">
                  <a:tint val="75000"/>
                </a:prstClr>
              </a:solidFill>
              <a:ea typeface="MS PGothic" pitchFamily="34"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defRPr>
            </a:lvl1pPr>
          </a:lstStyle>
          <a:p>
            <a:pPr defTabSz="914400" fontAlgn="base">
              <a:spcBef>
                <a:spcPct val="0"/>
              </a:spcBef>
              <a:spcAft>
                <a:spcPct val="0"/>
              </a:spcAft>
              <a:defRPr/>
            </a:pPr>
            <a:endParaRPr lang="en-US">
              <a:solidFill>
                <a:prstClr val="black">
                  <a:tint val="75000"/>
                </a:prstClr>
              </a:solidFill>
              <a:ea typeface="MS PGothic" pitchFamily="34" charset="-128"/>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charset="0"/>
              </a:defRPr>
            </a:lvl1pPr>
          </a:lstStyle>
          <a:p>
            <a:pPr defTabSz="914400" fontAlgn="base">
              <a:spcBef>
                <a:spcPct val="0"/>
              </a:spcBef>
              <a:spcAft>
                <a:spcPct val="0"/>
              </a:spcAft>
              <a:defRPr/>
            </a:pPr>
            <a:fld id="{4FD4BA50-4745-4F8D-8CED-E5B09326DEE5}" type="slidenum">
              <a:rPr lang="en-US">
                <a:solidFill>
                  <a:prstClr val="black">
                    <a:tint val="75000"/>
                  </a:prstClr>
                </a:solidFill>
                <a:ea typeface="MS PGothic" pitchFamily="34" charset="-128"/>
              </a:rPr>
              <a:pPr defTabSz="914400" fontAlgn="base">
                <a:spcBef>
                  <a:spcPct val="0"/>
                </a:spcBef>
                <a:spcAft>
                  <a:spcPct val="0"/>
                </a:spcAft>
                <a:defRPr/>
              </a:pPr>
              <a:t>‹#›</a:t>
            </a:fld>
            <a:endParaRPr lang="en-US">
              <a:solidFill>
                <a:prstClr val="black">
                  <a:tint val="75000"/>
                </a:prstClr>
              </a:solidFill>
              <a:ea typeface="MS PGothic" pitchFamily="34" charset="-128"/>
            </a:endParaRPr>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5518150"/>
            <a:ext cx="9144000" cy="923925"/>
          </a:xfrm>
          <a:prstGeom prst="rect">
            <a:avLst/>
          </a:prstGeom>
          <a:solidFill>
            <a:srgbClr val="E1D9D1"/>
          </a:solidFill>
          <a:ln w="9525">
            <a:noFill/>
            <a:miter lim="800000"/>
            <a:headEnd/>
            <a:tailEnd/>
          </a:ln>
        </p:spPr>
        <p:txBody>
          <a:bodyPr wrap="none" anchor="ctr"/>
          <a:lstStyle/>
          <a:p>
            <a:pPr defTabSz="914400" fontAlgn="base">
              <a:spcBef>
                <a:spcPct val="0"/>
              </a:spcBef>
              <a:spcAft>
                <a:spcPct val="0"/>
              </a:spcAft>
              <a:defRPr/>
            </a:pPr>
            <a:endParaRPr lang="en-US">
              <a:solidFill>
                <a:srgbClr val="000000"/>
              </a:solidFill>
            </a:endParaRPr>
          </a:p>
        </p:txBody>
      </p:sp>
      <p:sp>
        <p:nvSpPr>
          <p:cNvPr id="2051" name="Rectangle 3"/>
          <p:cNvSpPr>
            <a:spLocks noChangeArrowheads="1"/>
          </p:cNvSpPr>
          <p:nvPr/>
        </p:nvSpPr>
        <p:spPr bwMode="auto">
          <a:xfrm>
            <a:off x="0" y="6432550"/>
            <a:ext cx="9144000" cy="425450"/>
          </a:xfrm>
          <a:prstGeom prst="rect">
            <a:avLst/>
          </a:prstGeom>
          <a:solidFill>
            <a:srgbClr val="4D8ABE"/>
          </a:solidFill>
          <a:ln w="9525">
            <a:noFill/>
            <a:miter lim="800000"/>
            <a:headEnd/>
            <a:tailEnd/>
          </a:ln>
        </p:spPr>
        <p:txBody>
          <a:bodyPr wrap="none" anchor="ctr"/>
          <a:lstStyle/>
          <a:p>
            <a:pPr defTabSz="914400" fontAlgn="base">
              <a:spcBef>
                <a:spcPct val="0"/>
              </a:spcBef>
              <a:spcAft>
                <a:spcPct val="0"/>
              </a:spcAft>
              <a:defRPr/>
            </a:pPr>
            <a:endParaRPr lang="en-US">
              <a:solidFill>
                <a:srgbClr val="000000"/>
              </a:solidFill>
            </a:endParaRPr>
          </a:p>
        </p:txBody>
      </p:sp>
      <p:sp>
        <p:nvSpPr>
          <p:cNvPr id="10244" name="Rectangle 4"/>
          <p:cNvSpPr>
            <a:spLocks noGrp="1" noChangeArrowheads="1"/>
          </p:cNvSpPr>
          <p:nvPr>
            <p:ph type="title"/>
          </p:nvPr>
        </p:nvSpPr>
        <p:spPr bwMode="auto">
          <a:xfrm>
            <a:off x="631825" y="223838"/>
            <a:ext cx="5891213" cy="68103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45" name="Rectangle 5"/>
          <p:cNvSpPr>
            <a:spLocks noGrp="1" noChangeArrowheads="1"/>
          </p:cNvSpPr>
          <p:nvPr>
            <p:ph type="body" idx="1"/>
          </p:nvPr>
        </p:nvSpPr>
        <p:spPr bwMode="auto">
          <a:xfrm>
            <a:off x="608013" y="1174750"/>
            <a:ext cx="6921500" cy="43005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4" name="Line 7"/>
          <p:cNvSpPr>
            <a:spLocks noChangeShapeType="1"/>
          </p:cNvSpPr>
          <p:nvPr/>
        </p:nvSpPr>
        <p:spPr bwMode="auto">
          <a:xfrm>
            <a:off x="0" y="919163"/>
            <a:ext cx="9144000" cy="0"/>
          </a:xfrm>
          <a:prstGeom prst="line">
            <a:avLst/>
          </a:prstGeom>
          <a:noFill/>
          <a:ln w="6350">
            <a:solidFill>
              <a:schemeClr val="tx1"/>
            </a:solidFill>
            <a:round/>
            <a:headEnd/>
            <a:tailEnd/>
          </a:ln>
        </p:spPr>
        <p:txBody>
          <a:bodyPr wrap="none" anchor="ctr"/>
          <a:lstStyle/>
          <a:p>
            <a:pPr defTabSz="914400" fontAlgn="base">
              <a:spcBef>
                <a:spcPct val="0"/>
              </a:spcBef>
              <a:spcAft>
                <a:spcPct val="0"/>
              </a:spcAft>
              <a:defRPr/>
            </a:pPr>
            <a:endParaRPr lang="en-US">
              <a:solidFill>
                <a:srgbClr val="000000"/>
              </a:solidFill>
            </a:endParaRPr>
          </a:p>
        </p:txBody>
      </p:sp>
      <p:pic>
        <p:nvPicPr>
          <p:cNvPr id="10247" name="Picture 9" descr="RWJF_logo"/>
          <p:cNvPicPr>
            <a:picLocks noChangeAspect="1" noChangeArrowheads="1"/>
          </p:cNvPicPr>
          <p:nvPr/>
        </p:nvPicPr>
        <p:blipFill>
          <a:blip r:embed="rId14"/>
          <a:srcRect/>
          <a:stretch>
            <a:fillRect/>
          </a:stretch>
        </p:blipFill>
        <p:spPr bwMode="auto">
          <a:xfrm>
            <a:off x="6562725" y="96838"/>
            <a:ext cx="2200275" cy="7667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Lst>
  <p:txStyles>
    <p:titleStyle>
      <a:lvl1pPr algn="l" rtl="0" eaLnBrk="0" fontAlgn="base" hangingPunct="0">
        <a:spcBef>
          <a:spcPct val="0"/>
        </a:spcBef>
        <a:spcAft>
          <a:spcPct val="0"/>
        </a:spcAft>
        <a:defRPr sz="2800" b="1">
          <a:solidFill>
            <a:schemeClr val="bg2"/>
          </a:solidFill>
          <a:latin typeface="+mj-lt"/>
          <a:ea typeface="MS PGothic" pitchFamily="34" charset="-128"/>
          <a:cs typeface="+mj-cs"/>
        </a:defRPr>
      </a:lvl1pPr>
      <a:lvl2pPr algn="l" rtl="0" eaLnBrk="0" fontAlgn="base" hangingPunct="0">
        <a:spcBef>
          <a:spcPct val="0"/>
        </a:spcBef>
        <a:spcAft>
          <a:spcPct val="0"/>
        </a:spcAft>
        <a:defRPr sz="2800" b="1">
          <a:solidFill>
            <a:schemeClr val="bg2"/>
          </a:solidFill>
          <a:latin typeface="Arial" pitchFamily="34" charset="0"/>
          <a:ea typeface="MS PGothic" pitchFamily="34" charset="-128"/>
          <a:cs typeface="ＭＳ Ｐゴシック"/>
        </a:defRPr>
      </a:lvl2pPr>
      <a:lvl3pPr algn="l" rtl="0" eaLnBrk="0" fontAlgn="base" hangingPunct="0">
        <a:spcBef>
          <a:spcPct val="0"/>
        </a:spcBef>
        <a:spcAft>
          <a:spcPct val="0"/>
        </a:spcAft>
        <a:defRPr sz="2800" b="1">
          <a:solidFill>
            <a:schemeClr val="bg2"/>
          </a:solidFill>
          <a:latin typeface="Arial" pitchFamily="34" charset="0"/>
          <a:ea typeface="MS PGothic" pitchFamily="34" charset="-128"/>
          <a:cs typeface="ＭＳ Ｐゴシック"/>
        </a:defRPr>
      </a:lvl3pPr>
      <a:lvl4pPr algn="l" rtl="0" eaLnBrk="0" fontAlgn="base" hangingPunct="0">
        <a:spcBef>
          <a:spcPct val="0"/>
        </a:spcBef>
        <a:spcAft>
          <a:spcPct val="0"/>
        </a:spcAft>
        <a:defRPr sz="2800" b="1">
          <a:solidFill>
            <a:schemeClr val="bg2"/>
          </a:solidFill>
          <a:latin typeface="Arial" pitchFamily="34" charset="0"/>
          <a:ea typeface="MS PGothic" pitchFamily="34" charset="-128"/>
          <a:cs typeface="ＭＳ Ｐゴシック"/>
        </a:defRPr>
      </a:lvl4pPr>
      <a:lvl5pPr algn="l" rtl="0" eaLnBrk="0" fontAlgn="base" hangingPunct="0">
        <a:spcBef>
          <a:spcPct val="0"/>
        </a:spcBef>
        <a:spcAft>
          <a:spcPct val="0"/>
        </a:spcAft>
        <a:defRPr sz="2800" b="1">
          <a:solidFill>
            <a:schemeClr val="bg2"/>
          </a:solidFill>
          <a:latin typeface="Arial" pitchFamily="34" charset="0"/>
          <a:ea typeface="MS PGothic" pitchFamily="34" charset="-128"/>
          <a:cs typeface="ＭＳ Ｐゴシック"/>
        </a:defRPr>
      </a:lvl5pPr>
      <a:lvl6pPr marL="457200" algn="l" rtl="0" eaLnBrk="1" fontAlgn="base" hangingPunct="1">
        <a:spcBef>
          <a:spcPct val="0"/>
        </a:spcBef>
        <a:spcAft>
          <a:spcPct val="0"/>
        </a:spcAft>
        <a:defRPr sz="2800" b="1">
          <a:solidFill>
            <a:schemeClr val="bg2"/>
          </a:solidFill>
          <a:latin typeface="Arial" pitchFamily="34" charset="0"/>
          <a:ea typeface="ＭＳ Ｐゴシック"/>
          <a:cs typeface="ＭＳ Ｐゴシック"/>
        </a:defRPr>
      </a:lvl6pPr>
      <a:lvl7pPr marL="914400" algn="l" rtl="0" eaLnBrk="1" fontAlgn="base" hangingPunct="1">
        <a:spcBef>
          <a:spcPct val="0"/>
        </a:spcBef>
        <a:spcAft>
          <a:spcPct val="0"/>
        </a:spcAft>
        <a:defRPr sz="2800" b="1">
          <a:solidFill>
            <a:schemeClr val="bg2"/>
          </a:solidFill>
          <a:latin typeface="Arial" pitchFamily="34" charset="0"/>
          <a:ea typeface="ＭＳ Ｐゴシック"/>
          <a:cs typeface="ＭＳ Ｐゴシック"/>
        </a:defRPr>
      </a:lvl7pPr>
      <a:lvl8pPr marL="1371600" algn="l" rtl="0" eaLnBrk="1" fontAlgn="base" hangingPunct="1">
        <a:spcBef>
          <a:spcPct val="0"/>
        </a:spcBef>
        <a:spcAft>
          <a:spcPct val="0"/>
        </a:spcAft>
        <a:defRPr sz="2800" b="1">
          <a:solidFill>
            <a:schemeClr val="bg2"/>
          </a:solidFill>
          <a:latin typeface="Arial" pitchFamily="34" charset="0"/>
          <a:ea typeface="ＭＳ Ｐゴシック"/>
          <a:cs typeface="ＭＳ Ｐゴシック"/>
        </a:defRPr>
      </a:lvl8pPr>
      <a:lvl9pPr marL="1828800" algn="l" rtl="0" eaLnBrk="1" fontAlgn="base" hangingPunct="1">
        <a:spcBef>
          <a:spcPct val="0"/>
        </a:spcBef>
        <a:spcAft>
          <a:spcPct val="0"/>
        </a:spcAft>
        <a:defRPr sz="2800" b="1">
          <a:solidFill>
            <a:schemeClr val="bg2"/>
          </a:solidFill>
          <a:latin typeface="Arial" pitchFamily="34" charset="0"/>
          <a:ea typeface="ＭＳ Ｐゴシック"/>
          <a:cs typeface="ＭＳ Ｐゴシック"/>
        </a:defRPr>
      </a:lvl9pPr>
    </p:titleStyle>
    <p:bodyStyle>
      <a:lvl1pPr marL="342900" indent="-342900" algn="l" rtl="0" eaLnBrk="0" fontAlgn="base" hangingPunct="0">
        <a:lnSpc>
          <a:spcPct val="110000"/>
        </a:lnSpc>
        <a:spcBef>
          <a:spcPct val="40000"/>
        </a:spcBef>
        <a:spcAft>
          <a:spcPct val="0"/>
        </a:spcAft>
        <a:defRPr sz="2000" b="1">
          <a:solidFill>
            <a:schemeClr val="accent2"/>
          </a:solidFill>
          <a:latin typeface="+mn-lt"/>
          <a:ea typeface="MS PGothic" pitchFamily="34" charset="-128"/>
          <a:cs typeface="+mn-cs"/>
        </a:defRPr>
      </a:lvl1pPr>
      <a:lvl2pPr marL="344488" indent="-173038" algn="l" rtl="0" eaLnBrk="0" fontAlgn="base" hangingPunct="0">
        <a:lnSpc>
          <a:spcPct val="110000"/>
        </a:lnSpc>
        <a:spcBef>
          <a:spcPct val="20000"/>
        </a:spcBef>
        <a:spcAft>
          <a:spcPct val="0"/>
        </a:spcAft>
        <a:buClr>
          <a:schemeClr val="accent2"/>
        </a:buClr>
        <a:buChar char="•"/>
        <a:defRPr sz="2000">
          <a:solidFill>
            <a:schemeClr val="accent2"/>
          </a:solidFill>
          <a:latin typeface="+mn-lt"/>
          <a:ea typeface="MS PGothic" pitchFamily="34" charset="-128"/>
          <a:cs typeface="+mn-cs"/>
        </a:defRPr>
      </a:lvl2pPr>
      <a:lvl3pPr marL="793750" indent="-225425" algn="l" rtl="0" eaLnBrk="0" fontAlgn="base" hangingPunct="0">
        <a:lnSpc>
          <a:spcPct val="110000"/>
        </a:lnSpc>
        <a:spcBef>
          <a:spcPct val="50000"/>
        </a:spcBef>
        <a:spcAft>
          <a:spcPct val="0"/>
        </a:spcAft>
        <a:buClr>
          <a:schemeClr val="accent2"/>
        </a:buClr>
        <a:buChar char="–"/>
        <a:defRPr sz="2000">
          <a:solidFill>
            <a:schemeClr val="accent2"/>
          </a:solidFill>
          <a:latin typeface="+mn-lt"/>
          <a:ea typeface="MS PGothic" pitchFamily="34" charset="-128"/>
          <a:cs typeface="+mn-cs"/>
        </a:defRPr>
      </a:lvl3pPr>
      <a:lvl4pPr marL="1257300" indent="-173038" algn="l" rtl="0" eaLnBrk="0" fontAlgn="base" hangingPunct="0">
        <a:lnSpc>
          <a:spcPct val="110000"/>
        </a:lnSpc>
        <a:spcBef>
          <a:spcPct val="50000"/>
        </a:spcBef>
        <a:spcAft>
          <a:spcPct val="0"/>
        </a:spcAft>
        <a:buClr>
          <a:schemeClr val="accent2"/>
        </a:buClr>
        <a:buChar char="•"/>
        <a:defRPr sz="2000">
          <a:solidFill>
            <a:schemeClr val="accent2"/>
          </a:solidFill>
          <a:latin typeface="+mn-lt"/>
          <a:ea typeface="MS PGothic" pitchFamily="34" charset="-128"/>
          <a:cs typeface="+mn-cs"/>
        </a:defRPr>
      </a:lvl4pPr>
      <a:lvl5pPr marL="1773238" indent="-225425" algn="l" rtl="0" eaLnBrk="0" fontAlgn="base" hangingPunct="0">
        <a:lnSpc>
          <a:spcPct val="110000"/>
        </a:lnSpc>
        <a:spcBef>
          <a:spcPct val="50000"/>
        </a:spcBef>
        <a:spcAft>
          <a:spcPct val="0"/>
        </a:spcAft>
        <a:buClr>
          <a:schemeClr val="accent2"/>
        </a:buClr>
        <a:buChar char="–"/>
        <a:defRPr sz="2000">
          <a:solidFill>
            <a:schemeClr val="accent2"/>
          </a:solidFill>
          <a:latin typeface="+mn-lt"/>
          <a:ea typeface="MS PGothic" pitchFamily="34" charset="-128"/>
          <a:cs typeface="+mn-cs"/>
        </a:defRPr>
      </a:lvl5pPr>
      <a:lvl6pPr marL="2230438" indent="-225425" algn="l" rtl="0" eaLnBrk="1" fontAlgn="base" hangingPunct="1">
        <a:lnSpc>
          <a:spcPct val="110000"/>
        </a:lnSpc>
        <a:spcBef>
          <a:spcPct val="50000"/>
        </a:spcBef>
        <a:spcAft>
          <a:spcPct val="0"/>
        </a:spcAft>
        <a:buClr>
          <a:schemeClr val="accent2"/>
        </a:buClr>
        <a:buChar char="–"/>
        <a:defRPr sz="2000">
          <a:solidFill>
            <a:schemeClr val="accent2"/>
          </a:solidFill>
          <a:latin typeface="+mn-lt"/>
          <a:ea typeface="+mn-ea"/>
          <a:cs typeface="+mn-cs"/>
        </a:defRPr>
      </a:lvl6pPr>
      <a:lvl7pPr marL="2687638" indent="-225425" algn="l" rtl="0" eaLnBrk="1" fontAlgn="base" hangingPunct="1">
        <a:lnSpc>
          <a:spcPct val="110000"/>
        </a:lnSpc>
        <a:spcBef>
          <a:spcPct val="50000"/>
        </a:spcBef>
        <a:spcAft>
          <a:spcPct val="0"/>
        </a:spcAft>
        <a:buClr>
          <a:schemeClr val="accent2"/>
        </a:buClr>
        <a:buChar char="–"/>
        <a:defRPr sz="2000">
          <a:solidFill>
            <a:schemeClr val="accent2"/>
          </a:solidFill>
          <a:latin typeface="+mn-lt"/>
          <a:ea typeface="+mn-ea"/>
          <a:cs typeface="+mn-cs"/>
        </a:defRPr>
      </a:lvl7pPr>
      <a:lvl8pPr marL="3144838" indent="-225425" algn="l" rtl="0" eaLnBrk="1" fontAlgn="base" hangingPunct="1">
        <a:lnSpc>
          <a:spcPct val="110000"/>
        </a:lnSpc>
        <a:spcBef>
          <a:spcPct val="50000"/>
        </a:spcBef>
        <a:spcAft>
          <a:spcPct val="0"/>
        </a:spcAft>
        <a:buClr>
          <a:schemeClr val="accent2"/>
        </a:buClr>
        <a:buChar char="–"/>
        <a:defRPr sz="2000">
          <a:solidFill>
            <a:schemeClr val="accent2"/>
          </a:solidFill>
          <a:latin typeface="+mn-lt"/>
          <a:ea typeface="+mn-ea"/>
          <a:cs typeface="+mn-cs"/>
        </a:defRPr>
      </a:lvl8pPr>
      <a:lvl9pPr marL="3602038" indent="-225425" algn="l" rtl="0" eaLnBrk="1" fontAlgn="base" hangingPunct="1">
        <a:lnSpc>
          <a:spcPct val="110000"/>
        </a:lnSpc>
        <a:spcBef>
          <a:spcPct val="50000"/>
        </a:spcBef>
        <a:spcAft>
          <a:spcPct val="0"/>
        </a:spcAft>
        <a:buClr>
          <a:schemeClr val="accent2"/>
        </a:buClr>
        <a:buChar char="–"/>
        <a:defRPr sz="2000">
          <a:solidFill>
            <a:schemeClr val="accent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5518150"/>
            <a:ext cx="9144000" cy="923925"/>
          </a:xfrm>
          <a:prstGeom prst="rect">
            <a:avLst/>
          </a:prstGeom>
          <a:solidFill>
            <a:srgbClr val="E1D9D1"/>
          </a:solidFill>
          <a:ln w="9525">
            <a:noFill/>
            <a:miter lim="800000"/>
            <a:headEnd/>
            <a:tailEnd/>
          </a:ln>
        </p:spPr>
        <p:txBody>
          <a:bodyPr wrap="none" anchor="ctr"/>
          <a:lstStyle/>
          <a:p>
            <a:pPr defTabSz="914400" fontAlgn="base">
              <a:spcBef>
                <a:spcPct val="0"/>
              </a:spcBef>
              <a:spcAft>
                <a:spcPct val="0"/>
              </a:spcAft>
              <a:defRPr/>
            </a:pPr>
            <a:endParaRPr lang="en-US">
              <a:solidFill>
                <a:srgbClr val="000000"/>
              </a:solidFill>
            </a:endParaRPr>
          </a:p>
        </p:txBody>
      </p:sp>
      <p:sp>
        <p:nvSpPr>
          <p:cNvPr id="2051" name="Rectangle 3"/>
          <p:cNvSpPr>
            <a:spLocks noChangeArrowheads="1"/>
          </p:cNvSpPr>
          <p:nvPr/>
        </p:nvSpPr>
        <p:spPr bwMode="auto">
          <a:xfrm>
            <a:off x="0" y="6432550"/>
            <a:ext cx="9144000" cy="425450"/>
          </a:xfrm>
          <a:prstGeom prst="rect">
            <a:avLst/>
          </a:prstGeom>
          <a:solidFill>
            <a:srgbClr val="4D8ABE"/>
          </a:solidFill>
          <a:ln w="9525">
            <a:noFill/>
            <a:miter lim="800000"/>
            <a:headEnd/>
            <a:tailEnd/>
          </a:ln>
        </p:spPr>
        <p:txBody>
          <a:bodyPr wrap="none" anchor="ctr"/>
          <a:lstStyle/>
          <a:p>
            <a:pPr defTabSz="914400" fontAlgn="base">
              <a:spcBef>
                <a:spcPct val="0"/>
              </a:spcBef>
              <a:spcAft>
                <a:spcPct val="0"/>
              </a:spcAft>
              <a:defRPr/>
            </a:pPr>
            <a:endParaRPr lang="en-US">
              <a:solidFill>
                <a:srgbClr val="000000"/>
              </a:solidFill>
            </a:endParaRPr>
          </a:p>
        </p:txBody>
      </p:sp>
      <p:sp>
        <p:nvSpPr>
          <p:cNvPr id="8196" name="Rectangle 4"/>
          <p:cNvSpPr>
            <a:spLocks noGrp="1" noChangeArrowheads="1"/>
          </p:cNvSpPr>
          <p:nvPr>
            <p:ph type="title"/>
          </p:nvPr>
        </p:nvSpPr>
        <p:spPr bwMode="auto">
          <a:xfrm>
            <a:off x="631825" y="223838"/>
            <a:ext cx="5891213" cy="68103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8197" name="Rectangle 5"/>
          <p:cNvSpPr>
            <a:spLocks noGrp="1" noChangeArrowheads="1"/>
          </p:cNvSpPr>
          <p:nvPr>
            <p:ph type="body" idx="1"/>
          </p:nvPr>
        </p:nvSpPr>
        <p:spPr bwMode="auto">
          <a:xfrm>
            <a:off x="608013" y="1174750"/>
            <a:ext cx="6921500" cy="43005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4" name="Line 7"/>
          <p:cNvSpPr>
            <a:spLocks noChangeShapeType="1"/>
          </p:cNvSpPr>
          <p:nvPr/>
        </p:nvSpPr>
        <p:spPr bwMode="auto">
          <a:xfrm>
            <a:off x="0" y="919163"/>
            <a:ext cx="9144000" cy="0"/>
          </a:xfrm>
          <a:prstGeom prst="line">
            <a:avLst/>
          </a:prstGeom>
          <a:noFill/>
          <a:ln w="6350">
            <a:solidFill>
              <a:schemeClr val="tx1"/>
            </a:solidFill>
            <a:round/>
            <a:headEnd/>
            <a:tailEnd/>
          </a:ln>
        </p:spPr>
        <p:txBody>
          <a:bodyPr wrap="none" anchor="ctr"/>
          <a:lstStyle/>
          <a:p>
            <a:pPr defTabSz="914400" fontAlgn="base">
              <a:spcBef>
                <a:spcPct val="0"/>
              </a:spcBef>
              <a:spcAft>
                <a:spcPct val="0"/>
              </a:spcAft>
              <a:defRPr/>
            </a:pPr>
            <a:endParaRPr lang="en-US" b="1">
              <a:solidFill>
                <a:srgbClr val="000000"/>
              </a:solidFill>
            </a:endParaRPr>
          </a:p>
        </p:txBody>
      </p:sp>
      <p:pic>
        <p:nvPicPr>
          <p:cNvPr id="8199" name="Picture 9" descr="RWJF_logo"/>
          <p:cNvPicPr>
            <a:picLocks noChangeAspect="1" noChangeArrowheads="1"/>
          </p:cNvPicPr>
          <p:nvPr/>
        </p:nvPicPr>
        <p:blipFill>
          <a:blip r:embed="rId14"/>
          <a:srcRect/>
          <a:stretch>
            <a:fillRect/>
          </a:stretch>
        </p:blipFill>
        <p:spPr bwMode="auto">
          <a:xfrm>
            <a:off x="6562725" y="96838"/>
            <a:ext cx="2200275" cy="7667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Lst>
  <p:txStyles>
    <p:titleStyle>
      <a:lvl1pPr algn="l" rtl="0" eaLnBrk="0" fontAlgn="base" hangingPunct="0">
        <a:spcBef>
          <a:spcPct val="0"/>
        </a:spcBef>
        <a:spcAft>
          <a:spcPct val="0"/>
        </a:spcAft>
        <a:defRPr sz="2800" b="1">
          <a:solidFill>
            <a:schemeClr val="bg2"/>
          </a:solidFill>
          <a:latin typeface="+mj-lt"/>
          <a:ea typeface="MS PGothic" pitchFamily="34" charset="-128"/>
          <a:cs typeface="+mj-cs"/>
        </a:defRPr>
      </a:lvl1pPr>
      <a:lvl2pPr algn="l" rtl="0" eaLnBrk="0" fontAlgn="base" hangingPunct="0">
        <a:spcBef>
          <a:spcPct val="0"/>
        </a:spcBef>
        <a:spcAft>
          <a:spcPct val="0"/>
        </a:spcAft>
        <a:defRPr sz="2800" b="1">
          <a:solidFill>
            <a:schemeClr val="bg2"/>
          </a:solidFill>
          <a:latin typeface="Arial" pitchFamily="34" charset="0"/>
          <a:ea typeface="MS PGothic" pitchFamily="34" charset="-128"/>
          <a:cs typeface="ＭＳ Ｐゴシック"/>
        </a:defRPr>
      </a:lvl2pPr>
      <a:lvl3pPr algn="l" rtl="0" eaLnBrk="0" fontAlgn="base" hangingPunct="0">
        <a:spcBef>
          <a:spcPct val="0"/>
        </a:spcBef>
        <a:spcAft>
          <a:spcPct val="0"/>
        </a:spcAft>
        <a:defRPr sz="2800" b="1">
          <a:solidFill>
            <a:schemeClr val="bg2"/>
          </a:solidFill>
          <a:latin typeface="Arial" pitchFamily="34" charset="0"/>
          <a:ea typeface="MS PGothic" pitchFamily="34" charset="-128"/>
          <a:cs typeface="ＭＳ Ｐゴシック"/>
        </a:defRPr>
      </a:lvl3pPr>
      <a:lvl4pPr algn="l" rtl="0" eaLnBrk="0" fontAlgn="base" hangingPunct="0">
        <a:spcBef>
          <a:spcPct val="0"/>
        </a:spcBef>
        <a:spcAft>
          <a:spcPct val="0"/>
        </a:spcAft>
        <a:defRPr sz="2800" b="1">
          <a:solidFill>
            <a:schemeClr val="bg2"/>
          </a:solidFill>
          <a:latin typeface="Arial" pitchFamily="34" charset="0"/>
          <a:ea typeface="MS PGothic" pitchFamily="34" charset="-128"/>
          <a:cs typeface="ＭＳ Ｐゴシック"/>
        </a:defRPr>
      </a:lvl4pPr>
      <a:lvl5pPr algn="l" rtl="0" eaLnBrk="0" fontAlgn="base" hangingPunct="0">
        <a:spcBef>
          <a:spcPct val="0"/>
        </a:spcBef>
        <a:spcAft>
          <a:spcPct val="0"/>
        </a:spcAft>
        <a:defRPr sz="2800" b="1">
          <a:solidFill>
            <a:schemeClr val="bg2"/>
          </a:solidFill>
          <a:latin typeface="Arial" pitchFamily="34" charset="0"/>
          <a:ea typeface="MS PGothic" pitchFamily="34" charset="-128"/>
          <a:cs typeface="ＭＳ Ｐゴシック"/>
        </a:defRPr>
      </a:lvl5pPr>
      <a:lvl6pPr marL="457200" algn="l" rtl="0" eaLnBrk="1" fontAlgn="base" hangingPunct="1">
        <a:spcBef>
          <a:spcPct val="0"/>
        </a:spcBef>
        <a:spcAft>
          <a:spcPct val="0"/>
        </a:spcAft>
        <a:defRPr sz="2800" b="1">
          <a:solidFill>
            <a:schemeClr val="bg2"/>
          </a:solidFill>
          <a:latin typeface="Arial" pitchFamily="34" charset="0"/>
          <a:ea typeface="ＭＳ Ｐゴシック"/>
          <a:cs typeface="ＭＳ Ｐゴシック"/>
        </a:defRPr>
      </a:lvl6pPr>
      <a:lvl7pPr marL="914400" algn="l" rtl="0" eaLnBrk="1" fontAlgn="base" hangingPunct="1">
        <a:spcBef>
          <a:spcPct val="0"/>
        </a:spcBef>
        <a:spcAft>
          <a:spcPct val="0"/>
        </a:spcAft>
        <a:defRPr sz="2800" b="1">
          <a:solidFill>
            <a:schemeClr val="bg2"/>
          </a:solidFill>
          <a:latin typeface="Arial" pitchFamily="34" charset="0"/>
          <a:ea typeface="ＭＳ Ｐゴシック"/>
          <a:cs typeface="ＭＳ Ｐゴシック"/>
        </a:defRPr>
      </a:lvl7pPr>
      <a:lvl8pPr marL="1371600" algn="l" rtl="0" eaLnBrk="1" fontAlgn="base" hangingPunct="1">
        <a:spcBef>
          <a:spcPct val="0"/>
        </a:spcBef>
        <a:spcAft>
          <a:spcPct val="0"/>
        </a:spcAft>
        <a:defRPr sz="2800" b="1">
          <a:solidFill>
            <a:schemeClr val="bg2"/>
          </a:solidFill>
          <a:latin typeface="Arial" pitchFamily="34" charset="0"/>
          <a:ea typeface="ＭＳ Ｐゴシック"/>
          <a:cs typeface="ＭＳ Ｐゴシック"/>
        </a:defRPr>
      </a:lvl8pPr>
      <a:lvl9pPr marL="1828800" algn="l" rtl="0" eaLnBrk="1" fontAlgn="base" hangingPunct="1">
        <a:spcBef>
          <a:spcPct val="0"/>
        </a:spcBef>
        <a:spcAft>
          <a:spcPct val="0"/>
        </a:spcAft>
        <a:defRPr sz="2800" b="1">
          <a:solidFill>
            <a:schemeClr val="bg2"/>
          </a:solidFill>
          <a:latin typeface="Arial" pitchFamily="34" charset="0"/>
          <a:ea typeface="ＭＳ Ｐゴシック"/>
          <a:cs typeface="ＭＳ Ｐゴシック"/>
        </a:defRPr>
      </a:lvl9pPr>
    </p:titleStyle>
    <p:bodyStyle>
      <a:lvl1pPr marL="342900" indent="-342900" algn="l" rtl="0" eaLnBrk="0" fontAlgn="base" hangingPunct="0">
        <a:lnSpc>
          <a:spcPct val="110000"/>
        </a:lnSpc>
        <a:spcBef>
          <a:spcPct val="40000"/>
        </a:spcBef>
        <a:spcAft>
          <a:spcPct val="0"/>
        </a:spcAft>
        <a:defRPr sz="2000" b="1">
          <a:solidFill>
            <a:schemeClr val="accent2"/>
          </a:solidFill>
          <a:latin typeface="+mn-lt"/>
          <a:ea typeface="MS PGothic" pitchFamily="34" charset="-128"/>
          <a:cs typeface="+mn-cs"/>
        </a:defRPr>
      </a:lvl1pPr>
      <a:lvl2pPr marL="344488" indent="-173038" algn="l" rtl="0" eaLnBrk="0" fontAlgn="base" hangingPunct="0">
        <a:lnSpc>
          <a:spcPct val="110000"/>
        </a:lnSpc>
        <a:spcBef>
          <a:spcPct val="20000"/>
        </a:spcBef>
        <a:spcAft>
          <a:spcPct val="0"/>
        </a:spcAft>
        <a:buClr>
          <a:schemeClr val="accent2"/>
        </a:buClr>
        <a:buChar char="•"/>
        <a:defRPr sz="2000">
          <a:solidFill>
            <a:schemeClr val="accent2"/>
          </a:solidFill>
          <a:latin typeface="+mn-lt"/>
          <a:ea typeface="MS PGothic" pitchFamily="34" charset="-128"/>
          <a:cs typeface="+mn-cs"/>
        </a:defRPr>
      </a:lvl2pPr>
      <a:lvl3pPr marL="793750" indent="-225425" algn="l" rtl="0" eaLnBrk="0" fontAlgn="base" hangingPunct="0">
        <a:lnSpc>
          <a:spcPct val="110000"/>
        </a:lnSpc>
        <a:spcBef>
          <a:spcPct val="50000"/>
        </a:spcBef>
        <a:spcAft>
          <a:spcPct val="0"/>
        </a:spcAft>
        <a:buClr>
          <a:schemeClr val="accent2"/>
        </a:buClr>
        <a:buChar char="–"/>
        <a:defRPr sz="2000">
          <a:solidFill>
            <a:schemeClr val="accent2"/>
          </a:solidFill>
          <a:latin typeface="+mn-lt"/>
          <a:ea typeface="MS PGothic" pitchFamily="34" charset="-128"/>
          <a:cs typeface="+mn-cs"/>
        </a:defRPr>
      </a:lvl3pPr>
      <a:lvl4pPr marL="1257300" indent="-173038" algn="l" rtl="0" eaLnBrk="0" fontAlgn="base" hangingPunct="0">
        <a:lnSpc>
          <a:spcPct val="110000"/>
        </a:lnSpc>
        <a:spcBef>
          <a:spcPct val="50000"/>
        </a:spcBef>
        <a:spcAft>
          <a:spcPct val="0"/>
        </a:spcAft>
        <a:buClr>
          <a:schemeClr val="accent2"/>
        </a:buClr>
        <a:buChar char="•"/>
        <a:defRPr sz="2000">
          <a:solidFill>
            <a:schemeClr val="accent2"/>
          </a:solidFill>
          <a:latin typeface="+mn-lt"/>
          <a:ea typeface="MS PGothic" pitchFamily="34" charset="-128"/>
          <a:cs typeface="+mn-cs"/>
        </a:defRPr>
      </a:lvl4pPr>
      <a:lvl5pPr marL="1773238" indent="-225425" algn="l" rtl="0" eaLnBrk="0" fontAlgn="base" hangingPunct="0">
        <a:lnSpc>
          <a:spcPct val="110000"/>
        </a:lnSpc>
        <a:spcBef>
          <a:spcPct val="50000"/>
        </a:spcBef>
        <a:spcAft>
          <a:spcPct val="0"/>
        </a:spcAft>
        <a:buClr>
          <a:schemeClr val="accent2"/>
        </a:buClr>
        <a:buChar char="–"/>
        <a:defRPr sz="2000">
          <a:solidFill>
            <a:schemeClr val="accent2"/>
          </a:solidFill>
          <a:latin typeface="+mn-lt"/>
          <a:ea typeface="MS PGothic" pitchFamily="34" charset="-128"/>
          <a:cs typeface="+mn-cs"/>
        </a:defRPr>
      </a:lvl5pPr>
      <a:lvl6pPr marL="2230438" indent="-225425" algn="l" rtl="0" eaLnBrk="1" fontAlgn="base" hangingPunct="1">
        <a:lnSpc>
          <a:spcPct val="110000"/>
        </a:lnSpc>
        <a:spcBef>
          <a:spcPct val="50000"/>
        </a:spcBef>
        <a:spcAft>
          <a:spcPct val="0"/>
        </a:spcAft>
        <a:buClr>
          <a:schemeClr val="accent2"/>
        </a:buClr>
        <a:buChar char="–"/>
        <a:defRPr sz="2000">
          <a:solidFill>
            <a:schemeClr val="accent2"/>
          </a:solidFill>
          <a:latin typeface="+mn-lt"/>
          <a:ea typeface="+mn-ea"/>
          <a:cs typeface="+mn-cs"/>
        </a:defRPr>
      </a:lvl6pPr>
      <a:lvl7pPr marL="2687638" indent="-225425" algn="l" rtl="0" eaLnBrk="1" fontAlgn="base" hangingPunct="1">
        <a:lnSpc>
          <a:spcPct val="110000"/>
        </a:lnSpc>
        <a:spcBef>
          <a:spcPct val="50000"/>
        </a:spcBef>
        <a:spcAft>
          <a:spcPct val="0"/>
        </a:spcAft>
        <a:buClr>
          <a:schemeClr val="accent2"/>
        </a:buClr>
        <a:buChar char="–"/>
        <a:defRPr sz="2000">
          <a:solidFill>
            <a:schemeClr val="accent2"/>
          </a:solidFill>
          <a:latin typeface="+mn-lt"/>
          <a:ea typeface="+mn-ea"/>
          <a:cs typeface="+mn-cs"/>
        </a:defRPr>
      </a:lvl7pPr>
      <a:lvl8pPr marL="3144838" indent="-225425" algn="l" rtl="0" eaLnBrk="1" fontAlgn="base" hangingPunct="1">
        <a:lnSpc>
          <a:spcPct val="110000"/>
        </a:lnSpc>
        <a:spcBef>
          <a:spcPct val="50000"/>
        </a:spcBef>
        <a:spcAft>
          <a:spcPct val="0"/>
        </a:spcAft>
        <a:buClr>
          <a:schemeClr val="accent2"/>
        </a:buClr>
        <a:buChar char="–"/>
        <a:defRPr sz="2000">
          <a:solidFill>
            <a:schemeClr val="accent2"/>
          </a:solidFill>
          <a:latin typeface="+mn-lt"/>
          <a:ea typeface="+mn-ea"/>
          <a:cs typeface="+mn-cs"/>
        </a:defRPr>
      </a:lvl8pPr>
      <a:lvl9pPr marL="3602038" indent="-225425" algn="l" rtl="0" eaLnBrk="1" fontAlgn="base" hangingPunct="1">
        <a:lnSpc>
          <a:spcPct val="110000"/>
        </a:lnSpc>
        <a:spcBef>
          <a:spcPct val="50000"/>
        </a:spcBef>
        <a:spcAft>
          <a:spcPct val="0"/>
        </a:spcAft>
        <a:buClr>
          <a:schemeClr val="accent2"/>
        </a:buClr>
        <a:buChar char="–"/>
        <a:defRPr sz="2000">
          <a:solidFill>
            <a:schemeClr val="accent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5E9EFF"/>
            </a:gs>
            <a:gs pos="39999">
              <a:srgbClr val="85C2FF"/>
            </a:gs>
            <a:gs pos="70000">
              <a:srgbClr val="C4D6EB"/>
            </a:gs>
            <a:gs pos="100000">
              <a:srgbClr val="FFEBFA"/>
            </a:gs>
          </a:gsLst>
          <a:lin ang="5400000"/>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2227" name="Rectangle 3"/>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a:effectLst>
                  <a:outerShdw blurRad="38100" dist="38100" dir="2700000" algn="tl">
                    <a:srgbClr val="000000"/>
                  </a:outerShdw>
                </a:effectLst>
              </a:defRPr>
            </a:lvl1pPr>
          </a:lstStyle>
          <a:p>
            <a:pPr defTabSz="914400" fontAlgn="base">
              <a:spcBef>
                <a:spcPct val="0"/>
              </a:spcBef>
              <a:spcAft>
                <a:spcPct val="0"/>
              </a:spcAft>
              <a:defRPr/>
            </a:pPr>
            <a:endParaRPr lang="en-US">
              <a:solidFill>
                <a:srgbClr val="003B76"/>
              </a:solidFill>
              <a:latin typeface="Verdana" pitchFamily="34" charset="0"/>
            </a:endParaRPr>
          </a:p>
        </p:txBody>
      </p:sp>
      <p:sp>
        <p:nvSpPr>
          <p:cNvPr id="52228" name="Rectangle 4"/>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pPr algn="ctr" defTabSz="914400" fontAlgn="base">
              <a:spcBef>
                <a:spcPct val="0"/>
              </a:spcBef>
              <a:spcAft>
                <a:spcPct val="0"/>
              </a:spcAft>
              <a:defRPr/>
            </a:pPr>
            <a:endParaRPr lang="en-US">
              <a:solidFill>
                <a:srgbClr val="003B76"/>
              </a:solidFill>
              <a:latin typeface="Verdana" pitchFamily="34" charset="0"/>
            </a:endParaRPr>
          </a:p>
        </p:txBody>
      </p:sp>
      <p:sp>
        <p:nvSpPr>
          <p:cNvPr id="52229" name="Rectangle 5"/>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pPr defTabSz="914400" fontAlgn="base">
              <a:spcBef>
                <a:spcPct val="0"/>
              </a:spcBef>
              <a:spcAft>
                <a:spcPct val="0"/>
              </a:spcAft>
              <a:defRPr/>
            </a:pPr>
            <a:fld id="{E703EDCB-3AF4-46B4-9FB1-22A262A8DD44}" type="slidenum">
              <a:rPr lang="en-US">
                <a:solidFill>
                  <a:srgbClr val="003B76"/>
                </a:solidFill>
                <a:latin typeface="Verdana" pitchFamily="34" charset="0"/>
              </a:rPr>
              <a:pPr defTabSz="914400" fontAlgn="base">
                <a:spcBef>
                  <a:spcPct val="0"/>
                </a:spcBef>
                <a:spcAft>
                  <a:spcPct val="0"/>
                </a:spcAft>
                <a:defRPr/>
              </a:pPr>
              <a:t>‹#›</a:t>
            </a:fld>
            <a:endParaRPr lang="en-US" dirty="0">
              <a:solidFill>
                <a:srgbClr val="003B76"/>
              </a:solidFill>
              <a:latin typeface="Verdana" pitchFamily="34" charset="0"/>
            </a:endParaRPr>
          </a:p>
        </p:txBody>
      </p:sp>
      <p:sp>
        <p:nvSpPr>
          <p:cNvPr id="1030" name="Rectangle 6"/>
          <p:cNvSpPr>
            <a:spLocks noGrp="1" noChangeArrowheads="1"/>
          </p:cNvSpPr>
          <p:nvPr>
            <p:ph type="body" idx="1"/>
          </p:nvPr>
        </p:nvSpPr>
        <p:spPr bwMode="auto">
          <a:xfrm>
            <a:off x="457200" y="1827213"/>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413000"/>
          </a:solidFill>
          <a:latin typeface="+mj-lt"/>
          <a:ea typeface="+mj-ea"/>
          <a:cs typeface="+mj-cs"/>
        </a:defRPr>
      </a:lvl1pPr>
      <a:lvl2pPr algn="l" rtl="0" eaLnBrk="0" fontAlgn="base" hangingPunct="0">
        <a:spcBef>
          <a:spcPct val="0"/>
        </a:spcBef>
        <a:spcAft>
          <a:spcPct val="0"/>
        </a:spcAft>
        <a:defRPr sz="3600">
          <a:solidFill>
            <a:srgbClr val="413000"/>
          </a:solidFill>
          <a:latin typeface="Calibri" pitchFamily="34" charset="0"/>
        </a:defRPr>
      </a:lvl2pPr>
      <a:lvl3pPr algn="l" rtl="0" eaLnBrk="0" fontAlgn="base" hangingPunct="0">
        <a:spcBef>
          <a:spcPct val="0"/>
        </a:spcBef>
        <a:spcAft>
          <a:spcPct val="0"/>
        </a:spcAft>
        <a:defRPr sz="3600">
          <a:solidFill>
            <a:srgbClr val="413000"/>
          </a:solidFill>
          <a:latin typeface="Calibri" pitchFamily="34" charset="0"/>
        </a:defRPr>
      </a:lvl3pPr>
      <a:lvl4pPr algn="l" rtl="0" eaLnBrk="0" fontAlgn="base" hangingPunct="0">
        <a:spcBef>
          <a:spcPct val="0"/>
        </a:spcBef>
        <a:spcAft>
          <a:spcPct val="0"/>
        </a:spcAft>
        <a:defRPr sz="3600">
          <a:solidFill>
            <a:srgbClr val="413000"/>
          </a:solidFill>
          <a:latin typeface="Calibri" pitchFamily="34" charset="0"/>
        </a:defRPr>
      </a:lvl4pPr>
      <a:lvl5pPr algn="l" rtl="0" eaLnBrk="0" fontAlgn="base" hangingPunct="0">
        <a:spcBef>
          <a:spcPct val="0"/>
        </a:spcBef>
        <a:spcAft>
          <a:spcPct val="0"/>
        </a:spcAft>
        <a:defRPr sz="3600">
          <a:solidFill>
            <a:srgbClr val="413000"/>
          </a:solidFill>
          <a:latin typeface="Calibri" pitchFamily="34" charset="0"/>
        </a:defRPr>
      </a:lvl5pPr>
      <a:lvl6pPr marL="457200" algn="l" rtl="0" fontAlgn="base">
        <a:spcBef>
          <a:spcPct val="0"/>
        </a:spcBef>
        <a:spcAft>
          <a:spcPct val="0"/>
        </a:spcAft>
        <a:defRPr sz="3600">
          <a:solidFill>
            <a:srgbClr val="413000"/>
          </a:solidFill>
          <a:latin typeface="Arial" charset="0"/>
        </a:defRPr>
      </a:lvl6pPr>
      <a:lvl7pPr marL="914400" algn="l" rtl="0" fontAlgn="base">
        <a:spcBef>
          <a:spcPct val="0"/>
        </a:spcBef>
        <a:spcAft>
          <a:spcPct val="0"/>
        </a:spcAft>
        <a:defRPr sz="3600">
          <a:solidFill>
            <a:srgbClr val="413000"/>
          </a:solidFill>
          <a:latin typeface="Arial" charset="0"/>
        </a:defRPr>
      </a:lvl7pPr>
      <a:lvl8pPr marL="1371600" algn="l" rtl="0" fontAlgn="base">
        <a:spcBef>
          <a:spcPct val="0"/>
        </a:spcBef>
        <a:spcAft>
          <a:spcPct val="0"/>
        </a:spcAft>
        <a:defRPr sz="3600">
          <a:solidFill>
            <a:srgbClr val="413000"/>
          </a:solidFill>
          <a:latin typeface="Arial" charset="0"/>
        </a:defRPr>
      </a:lvl8pPr>
      <a:lvl9pPr marL="1828800" algn="l" rtl="0" fontAlgn="base">
        <a:spcBef>
          <a:spcPct val="0"/>
        </a:spcBef>
        <a:spcAft>
          <a:spcPct val="0"/>
        </a:spcAft>
        <a:defRPr sz="3600">
          <a:solidFill>
            <a:srgbClr val="413000"/>
          </a:solidFill>
          <a:latin typeface="Arial" charset="0"/>
        </a:defRPr>
      </a:lvl9pPr>
    </p:titleStyle>
    <p:bodyStyle>
      <a:lvl1pPr marL="342900" indent="-342900" algn="l" rtl="0" eaLnBrk="0" fontAlgn="base" hangingPunct="0">
        <a:spcBef>
          <a:spcPct val="20000"/>
        </a:spcBef>
        <a:spcAft>
          <a:spcPct val="0"/>
        </a:spcAft>
        <a:buClr>
          <a:srgbClr val="EE80B3"/>
        </a:buClr>
        <a:buSzPct val="50000"/>
        <a:buFont typeface="Wingdings" pitchFamily="2" charset="2"/>
        <a:buChar char="l"/>
        <a:defRPr sz="3000">
          <a:solidFill>
            <a:srgbClr val="413000"/>
          </a:solidFill>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rgbClr val="413000"/>
          </a:solidFill>
          <a:latin typeface="+mn-lt"/>
        </a:defRPr>
      </a:lvl2pPr>
      <a:lvl3pPr marL="1143000" indent="-228600" algn="l" rtl="0" eaLnBrk="0" fontAlgn="base" hangingPunct="0">
        <a:spcBef>
          <a:spcPct val="20000"/>
        </a:spcBef>
        <a:spcAft>
          <a:spcPct val="0"/>
        </a:spcAft>
        <a:buClr>
          <a:schemeClr val="tx1"/>
        </a:buClr>
        <a:buSzPct val="45000"/>
        <a:buFont typeface="Wingdings" pitchFamily="2" charset="2"/>
        <a:buChar char="n"/>
        <a:defRPr sz="2400">
          <a:solidFill>
            <a:srgbClr val="413000"/>
          </a:solidFill>
          <a:latin typeface="+mn-lt"/>
        </a:defRPr>
      </a:lvl3pPr>
      <a:lvl4pPr marL="1600200" indent="-228600" algn="l" rtl="0" eaLnBrk="0" fontAlgn="base" hangingPunct="0">
        <a:spcBef>
          <a:spcPct val="20000"/>
        </a:spcBef>
        <a:spcAft>
          <a:spcPct val="0"/>
        </a:spcAft>
        <a:buClr>
          <a:srgbClr val="EE80B3"/>
        </a:buClr>
        <a:buChar char="•"/>
        <a:defRPr sz="2000">
          <a:solidFill>
            <a:srgbClr val="413000"/>
          </a:solidFill>
          <a:latin typeface="+mn-lt"/>
        </a:defRPr>
      </a:lvl4pPr>
      <a:lvl5pPr marL="2057400" indent="-228600" algn="l" rtl="0" eaLnBrk="0" fontAlgn="base" hangingPunct="0">
        <a:spcBef>
          <a:spcPct val="20000"/>
        </a:spcBef>
        <a:spcAft>
          <a:spcPct val="0"/>
        </a:spcAft>
        <a:buClr>
          <a:srgbClr val="413000"/>
        </a:buClr>
        <a:buSzPct val="40000"/>
        <a:buFont typeface="Wingdings" pitchFamily="2" charset="2"/>
        <a:buChar char="n"/>
        <a:defRPr sz="2000">
          <a:solidFill>
            <a:srgbClr val="413000"/>
          </a:solidFill>
          <a:latin typeface="+mn-lt"/>
        </a:defRPr>
      </a:lvl5pPr>
      <a:lvl6pPr marL="2514600" indent="-228600" algn="l" rtl="0" fontAlgn="base">
        <a:spcBef>
          <a:spcPct val="20000"/>
        </a:spcBef>
        <a:spcAft>
          <a:spcPct val="0"/>
        </a:spcAft>
        <a:buClr>
          <a:srgbClr val="413000"/>
        </a:buClr>
        <a:buSzPct val="40000"/>
        <a:buFont typeface="Wingdings" pitchFamily="2" charset="2"/>
        <a:buChar char="n"/>
        <a:defRPr sz="2000">
          <a:solidFill>
            <a:srgbClr val="413000"/>
          </a:solidFill>
          <a:latin typeface="+mn-lt"/>
        </a:defRPr>
      </a:lvl6pPr>
      <a:lvl7pPr marL="2971800" indent="-228600" algn="l" rtl="0" fontAlgn="base">
        <a:spcBef>
          <a:spcPct val="20000"/>
        </a:spcBef>
        <a:spcAft>
          <a:spcPct val="0"/>
        </a:spcAft>
        <a:buClr>
          <a:srgbClr val="413000"/>
        </a:buClr>
        <a:buSzPct val="40000"/>
        <a:buFont typeface="Wingdings" pitchFamily="2" charset="2"/>
        <a:buChar char="n"/>
        <a:defRPr sz="2000">
          <a:solidFill>
            <a:srgbClr val="413000"/>
          </a:solidFill>
          <a:latin typeface="+mn-lt"/>
        </a:defRPr>
      </a:lvl7pPr>
      <a:lvl8pPr marL="3429000" indent="-228600" algn="l" rtl="0" fontAlgn="base">
        <a:spcBef>
          <a:spcPct val="20000"/>
        </a:spcBef>
        <a:spcAft>
          <a:spcPct val="0"/>
        </a:spcAft>
        <a:buClr>
          <a:srgbClr val="413000"/>
        </a:buClr>
        <a:buSzPct val="40000"/>
        <a:buFont typeface="Wingdings" pitchFamily="2" charset="2"/>
        <a:buChar char="n"/>
        <a:defRPr sz="2000">
          <a:solidFill>
            <a:srgbClr val="413000"/>
          </a:solidFill>
          <a:latin typeface="+mn-lt"/>
        </a:defRPr>
      </a:lvl8pPr>
      <a:lvl9pPr marL="3886200" indent="-228600" algn="l" rtl="0" fontAlgn="base">
        <a:spcBef>
          <a:spcPct val="20000"/>
        </a:spcBef>
        <a:spcAft>
          <a:spcPct val="0"/>
        </a:spcAft>
        <a:buClr>
          <a:srgbClr val="413000"/>
        </a:buClr>
        <a:buSzPct val="40000"/>
        <a:buFont typeface="Wingdings" pitchFamily="2" charset="2"/>
        <a:buChar char="n"/>
        <a:defRPr sz="2000">
          <a:solidFill>
            <a:srgbClr val="413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powerpointinsidePg.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1"/>
              <a:stretch>
                <a:fillRect/>
              </a:stretch>
            </p:blipFill>
          </mc:Choice>
          <mc:Fallback>
            <p:blipFill>
              <a:blip r:embed="rId12"/>
              <a:stretch>
                <a:fillRect/>
              </a:stretch>
            </p:blipFill>
          </mc:Fallback>
        </mc:AlternateContent>
        <p:spPr>
          <a:xfrm>
            <a:off x="0" y="0"/>
            <a:ext cx="8875059"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3080551" y="6356350"/>
            <a:ext cx="497150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260098" y="6356350"/>
            <a:ext cx="42670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4DEA78-3FA6-274D-A7AF-29BF3049C90B}" type="slidenum">
              <a:rPr lang="en-US" smtClean="0">
                <a:solidFill>
                  <a:prstClr val="black">
                    <a:tint val="75000"/>
                  </a:prstClr>
                </a:solidFill>
              </a:rPr>
              <a:pPr/>
              <a:t>‹#›</a:t>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Lst>
  <p:txStyles>
    <p:titleStyle>
      <a:lvl1pPr algn="ctr" defTabSz="457200" rtl="0" eaLnBrk="1" latinLnBrk="0" hangingPunct="1">
        <a:spcBef>
          <a:spcPct val="0"/>
        </a:spcBef>
        <a:buNone/>
        <a:defRPr sz="4400" kern="1200" baseline="0">
          <a:solidFill>
            <a:srgbClr val="1F497D"/>
          </a:solidFill>
          <a:latin typeface="Arial" pitchFamily="34" charset="0"/>
          <a:ea typeface="+mj-ea"/>
          <a:cs typeface="Arial" pitchFamily="34" charset="0"/>
        </a:defRPr>
      </a:lvl1pPr>
    </p:titleStyle>
    <p:bodyStyle>
      <a:lvl1pPr marL="342900" indent="-3429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1pPr>
      <a:lvl2pPr marL="742950" indent="-28575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2pPr>
      <a:lvl3pPr marL="1143000" indent="-2286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3C87ABE9-A66E-41A6-A483-0EE402E04052}" type="datetimeFigureOut">
              <a:rPr lang="en-US" kern="1200" smtClean="0">
                <a:solidFill>
                  <a:prstClr val="black">
                    <a:tint val="75000"/>
                  </a:prstClr>
                </a:solidFill>
                <a:latin typeface="Calibri"/>
                <a:ea typeface="+mn-ea"/>
                <a:cs typeface="+mn-cs"/>
              </a:rPr>
              <a:pPr rtl="0"/>
              <a:t>5/9/2013</a:t>
            </a:fld>
            <a:endParaRPr lang="en-US" kern="1200">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BEADA300-EEF1-42F5-A3DB-FA5F1B288538}" type="slidenum">
              <a:rPr lang="en-US" kern="1200" smtClean="0">
                <a:solidFill>
                  <a:prstClr val="black">
                    <a:tint val="75000"/>
                  </a:prstClr>
                </a:solidFill>
                <a:latin typeface="Calibri"/>
                <a:ea typeface="+mn-ea"/>
                <a:cs typeface="+mn-cs"/>
              </a:rPr>
              <a:pPr rtl="0"/>
              <a:t>‹#›</a:t>
            </a:fld>
            <a:endParaRPr lang="en-US" kern="1200">
              <a:solidFill>
                <a:prstClr val="black">
                  <a:tint val="75000"/>
                </a:prstClr>
              </a:solidFill>
              <a:latin typeface="Calibri"/>
              <a:ea typeface="+mn-ea"/>
              <a:cs typeface="+mn-cs"/>
            </a:endParaRPr>
          </a:p>
        </p:txBody>
      </p:sp>
    </p:spTree>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powerpointinsidePg.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1"/>
              <a:stretch>
                <a:fillRect/>
              </a:stretch>
            </p:blipFill>
          </mc:Choice>
          <mc:Fallback>
            <p:blipFill>
              <a:blip r:embed="rId12"/>
              <a:stretch>
                <a:fillRect/>
              </a:stretch>
            </p:blipFill>
          </mc:Fallback>
        </mc:AlternateContent>
        <p:spPr>
          <a:xfrm>
            <a:off x="0" y="0"/>
            <a:ext cx="8875059"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3080551" y="6356350"/>
            <a:ext cx="497150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rtl="0"/>
            <a:endParaRPr lang="en-US" kern="1200" dirty="0">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8260098" y="6356350"/>
            <a:ext cx="426702"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rtl="0"/>
            <a:fld id="{AF4DEA78-3FA6-274D-A7AF-29BF3049C90B}" type="slidenum">
              <a:rPr lang="en-US" kern="1200" smtClean="0">
                <a:solidFill>
                  <a:prstClr val="black">
                    <a:tint val="75000"/>
                  </a:prstClr>
                </a:solidFill>
                <a:latin typeface="Calibri"/>
                <a:ea typeface="+mn-ea"/>
                <a:cs typeface="+mn-cs"/>
              </a:rPr>
              <a:pPr defTabSz="457200" rtl="0"/>
              <a:t>‹#›</a:t>
            </a:fld>
            <a:endParaRPr lang="en-US" kern="1200" dirty="0">
              <a:solidFill>
                <a:prstClr val="black">
                  <a:tint val="75000"/>
                </a:prstClr>
              </a:solidFill>
              <a:latin typeface="Calibri"/>
              <a:ea typeface="+mn-ea"/>
              <a:cs typeface="+mn-cs"/>
            </a:endParaRPr>
          </a:p>
        </p:txBody>
      </p:sp>
    </p:spTree>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Lst>
  <p:txStyles>
    <p:titleStyle>
      <a:lvl1pPr algn="ctr" defTabSz="457200" rtl="0" eaLnBrk="1" latinLnBrk="0" hangingPunct="1">
        <a:spcBef>
          <a:spcPct val="0"/>
        </a:spcBef>
        <a:buNone/>
        <a:defRPr sz="4400" kern="1200" baseline="0">
          <a:solidFill>
            <a:srgbClr val="1F497D"/>
          </a:solidFill>
          <a:latin typeface="Arial" pitchFamily="34" charset="0"/>
          <a:ea typeface="+mj-ea"/>
          <a:cs typeface="Arial" pitchFamily="34" charset="0"/>
        </a:defRPr>
      </a:lvl1pPr>
    </p:titleStyle>
    <p:bodyStyle>
      <a:lvl1pPr marL="342900" indent="-3429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1pPr>
      <a:lvl2pPr marL="742950" indent="-28575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2pPr>
      <a:lvl3pPr marL="1143000" indent="-2286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7.xml"/></Relationships>
</file>

<file path=ppt/slides/_rels/slide5.xml.rels><?xml version="1.0" encoding="UTF-8" standalone="yes"?>
<Relationships xmlns="http://schemas.openxmlformats.org/package/2006/relationships"><Relationship Id="rId3" Type="http://schemas.openxmlformats.org/officeDocument/2006/relationships/hyperlink" Target="http://www.patientcarelink.org/" TargetMode="External"/><Relationship Id="rId2" Type="http://schemas.openxmlformats.org/officeDocument/2006/relationships/notesSlide" Target="../notesSlides/notesSlide3.xml"/><Relationship Id="rId1" Type="http://schemas.openxmlformats.org/officeDocument/2006/relationships/slideLayout" Target="../slideLayouts/slideLayout10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patientcarelink.org/" TargetMode="External"/><Relationship Id="rId1" Type="http://schemas.openxmlformats.org/officeDocument/2006/relationships/slideLayout" Target="../slideLayouts/slideLayout10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1" y="1981200"/>
            <a:ext cx="7448550" cy="1495425"/>
          </a:xfrm>
        </p:spPr>
        <p:txBody>
          <a:bodyPr>
            <a:noAutofit/>
          </a:bodyPr>
          <a:lstStyle/>
          <a:p>
            <a:r>
              <a:rPr lang="en-US" sz="4000" b="1" dirty="0" smtClean="0"/>
              <a:t>Reducing Preventable Readmissions and HAIs:</a:t>
            </a:r>
            <a:br>
              <a:rPr lang="en-US" sz="4000" b="1" dirty="0" smtClean="0"/>
            </a:br>
            <a:r>
              <a:rPr lang="en-US" sz="4000" b="1" dirty="0" smtClean="0"/>
              <a:t>The SPIA Approach</a:t>
            </a:r>
            <a:endParaRPr lang="en-US" sz="4000" dirty="0"/>
          </a:p>
        </p:txBody>
      </p:sp>
      <p:sp>
        <p:nvSpPr>
          <p:cNvPr id="3" name="Content Placeholder 2"/>
          <p:cNvSpPr>
            <a:spLocks noGrp="1"/>
          </p:cNvSpPr>
          <p:nvPr>
            <p:ph idx="1"/>
          </p:nvPr>
        </p:nvSpPr>
        <p:spPr>
          <a:xfrm>
            <a:off x="2628900" y="3838575"/>
            <a:ext cx="4791075" cy="1747339"/>
          </a:xfrm>
        </p:spPr>
        <p:txBody>
          <a:bodyPr>
            <a:normAutofit fontScale="92500"/>
          </a:bodyPr>
          <a:lstStyle/>
          <a:p>
            <a:pPr algn="ctr"/>
            <a:endParaRPr lang="en-US" b="1" dirty="0" smtClean="0">
              <a:solidFill>
                <a:schemeClr val="bg1">
                  <a:lumMod val="50000"/>
                </a:schemeClr>
              </a:solidFill>
            </a:endParaRPr>
          </a:p>
          <a:p>
            <a:pPr algn="ctr"/>
            <a:r>
              <a:rPr lang="en-US" sz="3000" b="1" dirty="0" smtClean="0">
                <a:solidFill>
                  <a:schemeClr val="bg1">
                    <a:lumMod val="50000"/>
                  </a:schemeClr>
                </a:solidFill>
              </a:rPr>
              <a:t>Patricia M. Noga, PhD, RN</a:t>
            </a:r>
            <a:endParaRPr lang="en-US" sz="3000" b="1" dirty="0" smtClean="0">
              <a:solidFill>
                <a:schemeClr val="bg1">
                  <a:lumMod val="50000"/>
                </a:schemeClr>
              </a:solidFill>
            </a:endParaRPr>
          </a:p>
          <a:p>
            <a:pPr algn="ctr"/>
            <a:r>
              <a:rPr lang="en-US" sz="3000" b="1" dirty="0" smtClean="0">
                <a:solidFill>
                  <a:schemeClr val="bg1">
                    <a:lumMod val="50000"/>
                  </a:schemeClr>
                </a:solidFill>
              </a:rPr>
              <a:t>May  20, 2013</a:t>
            </a:r>
          </a:p>
          <a:p>
            <a:pPr algn="ctr"/>
            <a:endParaRPr lang="en-US" b="1"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86800" cy="1143000"/>
          </a:xfrm>
        </p:spPr>
        <p:txBody>
          <a:bodyPr>
            <a:noAutofit/>
          </a:bodyPr>
          <a:lstStyle/>
          <a:p>
            <a:r>
              <a:rPr lang="en-US" sz="3200" b="1" dirty="0" smtClean="0"/>
              <a:t>MHA's SPIA: </a:t>
            </a:r>
            <a:br>
              <a:rPr lang="en-US" sz="3200" b="1" dirty="0" smtClean="0"/>
            </a:br>
            <a:r>
              <a:rPr lang="en-US" sz="3200" b="1" dirty="0" smtClean="0"/>
              <a:t>Statewide Performance Improvement Agenda</a:t>
            </a:r>
            <a:endParaRPr lang="en-US" sz="3200" b="1" dirty="0"/>
          </a:p>
        </p:txBody>
      </p:sp>
      <p:sp>
        <p:nvSpPr>
          <p:cNvPr id="3" name="Content Placeholder 2"/>
          <p:cNvSpPr>
            <a:spLocks noGrp="1"/>
          </p:cNvSpPr>
          <p:nvPr>
            <p:ph idx="1"/>
          </p:nvPr>
        </p:nvSpPr>
        <p:spPr>
          <a:xfrm>
            <a:off x="457200" y="1828800"/>
            <a:ext cx="8458200" cy="4525963"/>
          </a:xfrm>
        </p:spPr>
        <p:txBody>
          <a:bodyPr>
            <a:normAutofit/>
          </a:bodyPr>
          <a:lstStyle/>
          <a:p>
            <a:r>
              <a:rPr lang="en-US" sz="3100" dirty="0" smtClean="0"/>
              <a:t>Improve </a:t>
            </a:r>
            <a:r>
              <a:rPr lang="en-US" sz="3100" u="sng" dirty="0" smtClean="0"/>
              <a:t>quality</a:t>
            </a:r>
            <a:r>
              <a:rPr lang="en-US" sz="3100" dirty="0" smtClean="0"/>
              <a:t> by reducing preventable </a:t>
            </a:r>
            <a:r>
              <a:rPr lang="en-US" sz="3100" u="sng" dirty="0" smtClean="0"/>
              <a:t>mortality</a:t>
            </a:r>
          </a:p>
          <a:p>
            <a:pPr>
              <a:buNone/>
            </a:pPr>
            <a:endParaRPr lang="en-US" sz="3100" dirty="0" smtClean="0"/>
          </a:p>
          <a:p>
            <a:r>
              <a:rPr lang="en-US" sz="3100" dirty="0" smtClean="0"/>
              <a:t>Improve </a:t>
            </a:r>
            <a:r>
              <a:rPr lang="en-US" sz="3100" u="sng" dirty="0" smtClean="0"/>
              <a:t>efficiency</a:t>
            </a:r>
            <a:r>
              <a:rPr lang="en-US" sz="3100" dirty="0" smtClean="0"/>
              <a:t> by reducing preventable </a:t>
            </a:r>
            <a:r>
              <a:rPr lang="en-US" sz="3100" u="sng" dirty="0" smtClean="0"/>
              <a:t>readmissions</a:t>
            </a:r>
          </a:p>
          <a:p>
            <a:pPr>
              <a:buNone/>
            </a:pPr>
            <a:endParaRPr lang="en-US" sz="3100" dirty="0" smtClean="0"/>
          </a:p>
          <a:p>
            <a:r>
              <a:rPr lang="en-US" sz="3100" dirty="0" smtClean="0"/>
              <a:t>Improve </a:t>
            </a:r>
            <a:r>
              <a:rPr lang="en-US" sz="3100" u="sng" dirty="0" smtClean="0"/>
              <a:t>safety</a:t>
            </a:r>
            <a:r>
              <a:rPr lang="en-US" sz="3100" dirty="0" smtClean="0"/>
              <a:t> by reducing in central line-associated bloodstream infections (</a:t>
            </a:r>
            <a:r>
              <a:rPr lang="en-US" sz="3100" u="sng" dirty="0" smtClean="0"/>
              <a:t>CLABSI</a:t>
            </a:r>
            <a:r>
              <a:rPr lang="en-US" sz="3100" dirty="0" smtClean="0"/>
              <a:t>)</a:t>
            </a:r>
          </a:p>
          <a:p>
            <a:endParaRPr lang="en-US" sz="2800" dirty="0" smtClean="0"/>
          </a:p>
          <a:p>
            <a:endParaRPr lang="en-US" sz="2800" dirty="0" smtClean="0"/>
          </a:p>
          <a:p>
            <a:pPr lvl="1"/>
            <a:endParaRPr lang="en-US" sz="2800" dirty="0" smtClean="0"/>
          </a:p>
          <a:p>
            <a:pPr lvl="1"/>
            <a:endParaRPr lang="en-US" sz="2800" dirty="0"/>
          </a:p>
        </p:txBody>
      </p:sp>
      <p:sp>
        <p:nvSpPr>
          <p:cNvPr id="4" name="Slide Number Placeholder 3"/>
          <p:cNvSpPr>
            <a:spLocks noGrp="1"/>
          </p:cNvSpPr>
          <p:nvPr>
            <p:ph type="sldNum" sz="quarter" idx="12"/>
          </p:nvPr>
        </p:nvSpPr>
        <p:spPr/>
        <p:txBody>
          <a:bodyPr/>
          <a:lstStyle/>
          <a:p>
            <a:fld id="{AF4DEA78-3FA6-274D-A7AF-29BF3049C90B}" type="slidenum">
              <a:rPr lang="en-US" smtClean="0">
                <a:solidFill>
                  <a:prstClr val="black">
                    <a:tint val="75000"/>
                  </a:prstClr>
                </a:solidFill>
              </a:rPr>
              <a:pPr/>
              <a:t>2</a:t>
            </a:fld>
            <a:endParaRPr lang="en-US" dirty="0">
              <a:solidFill>
                <a:prstClr val="black">
                  <a:tint val="75000"/>
                </a:prst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0"/>
            <a:ext cx="8709891" cy="1417638"/>
          </a:xfrm>
        </p:spPr>
        <p:txBody>
          <a:bodyPr>
            <a:normAutofit fontScale="90000"/>
          </a:bodyPr>
          <a:lstStyle/>
          <a:p>
            <a:r>
              <a:rPr lang="en-US" sz="4000" dirty="0" smtClean="0"/>
              <a:t/>
            </a:r>
            <a:br>
              <a:rPr lang="en-US" sz="4000" dirty="0" smtClean="0"/>
            </a:br>
            <a:r>
              <a:rPr lang="en-US" sz="4000" dirty="0" smtClean="0"/>
              <a:t/>
            </a:r>
            <a:br>
              <a:rPr lang="en-US" sz="4000" dirty="0" smtClean="0"/>
            </a:br>
            <a:r>
              <a:rPr lang="en-US" sz="3600" dirty="0" smtClean="0">
                <a:solidFill>
                  <a:schemeClr val="tx2"/>
                </a:solidFill>
                <a:latin typeface="Arial" pitchFamily="34" charset="0"/>
                <a:cs typeface="Arial" pitchFamily="34" charset="0"/>
              </a:rPr>
              <a:t>Board Resolution </a:t>
            </a:r>
            <a:r>
              <a:rPr lang="en-US" sz="4000" dirty="0" smtClean="0">
                <a:solidFill>
                  <a:schemeClr val="tx2"/>
                </a:solidFill>
                <a:latin typeface="Arial" pitchFamily="34" charset="0"/>
                <a:cs typeface="Arial" pitchFamily="34" charset="0"/>
              </a:rPr>
              <a:t/>
            </a:r>
            <a:br>
              <a:rPr lang="en-US" sz="4000" dirty="0" smtClean="0">
                <a:solidFill>
                  <a:schemeClr val="tx2"/>
                </a:solidFill>
                <a:latin typeface="Arial" pitchFamily="34" charset="0"/>
                <a:cs typeface="Arial" pitchFamily="34" charset="0"/>
              </a:rPr>
            </a:br>
            <a:r>
              <a:rPr lang="en-US" sz="2000" b="1" dirty="0" smtClean="0">
                <a:solidFill>
                  <a:schemeClr val="tx2"/>
                </a:solidFill>
                <a:latin typeface="Arial" pitchFamily="34" charset="0"/>
                <a:cs typeface="Arial" pitchFamily="34" charset="0"/>
              </a:rPr>
              <a:t>Massachusetts Hospital Boards’ Commitment </a:t>
            </a:r>
            <a:r>
              <a:rPr lang="en-US" sz="2000" dirty="0" smtClean="0">
                <a:solidFill>
                  <a:schemeClr val="tx2"/>
                </a:solidFill>
                <a:latin typeface="Arial" pitchFamily="34" charset="0"/>
                <a:cs typeface="Arial" pitchFamily="34" charset="0"/>
              </a:rPr>
              <a:t/>
            </a:r>
            <a:br>
              <a:rPr lang="en-US" sz="2000" dirty="0" smtClean="0">
                <a:solidFill>
                  <a:schemeClr val="tx2"/>
                </a:solidFill>
                <a:latin typeface="Arial" pitchFamily="34" charset="0"/>
                <a:cs typeface="Arial" pitchFamily="34" charset="0"/>
              </a:rPr>
            </a:br>
            <a:r>
              <a:rPr lang="en-US" sz="2000" b="1" dirty="0" smtClean="0">
                <a:solidFill>
                  <a:schemeClr val="tx2"/>
                </a:solidFill>
                <a:latin typeface="Arial" pitchFamily="34" charset="0"/>
                <a:cs typeface="Arial" pitchFamily="34" charset="0"/>
              </a:rPr>
              <a:t>to National Patient Safety Improvement Goals</a:t>
            </a:r>
            <a:r>
              <a:rPr lang="en-US" sz="2000" dirty="0" smtClean="0">
                <a:solidFill>
                  <a:schemeClr val="tx2"/>
                </a:solidFill>
                <a:latin typeface="Arial" pitchFamily="34" charset="0"/>
                <a:cs typeface="Arial" pitchFamily="34" charset="0"/>
              </a:rPr>
              <a:t/>
            </a:r>
            <a:br>
              <a:rPr lang="en-US" sz="2000" dirty="0" smtClean="0">
                <a:solidFill>
                  <a:schemeClr val="tx2"/>
                </a:solidFill>
                <a:latin typeface="Arial" pitchFamily="34" charset="0"/>
                <a:cs typeface="Arial" pitchFamily="34" charset="0"/>
              </a:rPr>
            </a:br>
            <a:r>
              <a:rPr lang="en-US" sz="3600" b="1" dirty="0" smtClean="0"/>
              <a:t> </a:t>
            </a:r>
            <a:r>
              <a:rPr lang="en-US" sz="3600" dirty="0" smtClean="0"/>
              <a:t/>
            </a:r>
            <a:br>
              <a:rPr lang="en-US" sz="3600" dirty="0" smtClean="0"/>
            </a:br>
            <a:endParaRPr lang="en-US" sz="4000" dirty="0"/>
          </a:p>
        </p:txBody>
      </p:sp>
      <p:sp>
        <p:nvSpPr>
          <p:cNvPr id="4" name="Content Placeholder 3"/>
          <p:cNvSpPr>
            <a:spLocks noGrp="1"/>
          </p:cNvSpPr>
          <p:nvPr>
            <p:ph idx="4294967295"/>
          </p:nvPr>
        </p:nvSpPr>
        <p:spPr>
          <a:xfrm>
            <a:off x="0" y="1145309"/>
            <a:ext cx="8229600" cy="5403129"/>
          </a:xfrm>
        </p:spPr>
        <p:txBody>
          <a:bodyPr>
            <a:normAutofit fontScale="25000" lnSpcReduction="20000"/>
          </a:bodyPr>
          <a:lstStyle/>
          <a:p>
            <a:pPr>
              <a:buNone/>
            </a:pPr>
            <a:r>
              <a:rPr lang="en-US" dirty="0" smtClean="0"/>
              <a:t> </a:t>
            </a:r>
          </a:p>
          <a:p>
            <a:pPr>
              <a:buNone/>
            </a:pPr>
            <a:r>
              <a:rPr lang="en-US" sz="4800" dirty="0" smtClean="0"/>
              <a:t>          </a:t>
            </a:r>
            <a:r>
              <a:rPr lang="en-US" sz="4800" dirty="0" smtClean="0">
                <a:latin typeface="Arial" pitchFamily="34" charset="0"/>
                <a:cs typeface="Arial" pitchFamily="34" charset="0"/>
              </a:rPr>
              <a:t>As hospital trustees, we take our responsibilities to provide safe, high quality patient care very seriously.  We know continued improvement demands leadership, dedication, and innovation and we are actively engaged in promoting improvements in quality and patient safety in our organization.  The Massachusetts Hospital Association adopted a new statewide initiative to move beyond pioneering public reporting and transparency to make measurable, concrete improvements in hospital performance.</a:t>
            </a:r>
          </a:p>
          <a:p>
            <a:pPr>
              <a:buNone/>
            </a:pPr>
            <a:r>
              <a:rPr lang="en-US" sz="4800" dirty="0" smtClean="0">
                <a:latin typeface="Arial" pitchFamily="34" charset="0"/>
                <a:cs typeface="Arial" pitchFamily="34" charset="0"/>
              </a:rPr>
              <a:t> </a:t>
            </a:r>
          </a:p>
          <a:p>
            <a:pPr>
              <a:buNone/>
            </a:pPr>
            <a:r>
              <a:rPr lang="en-US" sz="4800" dirty="0" smtClean="0">
                <a:latin typeface="Arial" pitchFamily="34" charset="0"/>
                <a:cs typeface="Arial" pitchFamily="34" charset="0"/>
              </a:rPr>
              <a:t>        The Massachusetts Hospital Association adopted the American Hospital Association (AHA)’s proposed Strategic Performance Commitment that focuses on advancing a healthcare delivery system that improves health and healthcare, with three specific targets:</a:t>
            </a:r>
          </a:p>
          <a:p>
            <a:pPr>
              <a:buNone/>
            </a:pPr>
            <a:r>
              <a:rPr lang="en-US" sz="4800" dirty="0" smtClean="0">
                <a:latin typeface="Arial" pitchFamily="34" charset="0"/>
                <a:cs typeface="Arial" pitchFamily="34" charset="0"/>
              </a:rPr>
              <a:t> </a:t>
            </a:r>
          </a:p>
          <a:p>
            <a:pPr>
              <a:buNone/>
            </a:pPr>
            <a:r>
              <a:rPr lang="en-US" sz="4800" b="1" dirty="0" smtClean="0">
                <a:latin typeface="Arial" pitchFamily="34" charset="0"/>
                <a:cs typeface="Arial" pitchFamily="34" charset="0"/>
              </a:rPr>
              <a:t>        Quality:</a:t>
            </a:r>
            <a:r>
              <a:rPr lang="en-US" sz="4800" dirty="0" smtClean="0">
                <a:latin typeface="Arial" pitchFamily="34" charset="0"/>
                <a:cs typeface="Arial" pitchFamily="34" charset="0"/>
              </a:rPr>
              <a:t> 	reducing the national mortality rate;</a:t>
            </a:r>
          </a:p>
          <a:p>
            <a:pPr>
              <a:buNone/>
            </a:pPr>
            <a:r>
              <a:rPr lang="en-US" sz="4800" b="1" dirty="0" smtClean="0">
                <a:latin typeface="Arial" pitchFamily="34" charset="0"/>
                <a:cs typeface="Arial" pitchFamily="34" charset="0"/>
              </a:rPr>
              <a:t>        Efficiency:</a:t>
            </a:r>
            <a:r>
              <a:rPr lang="en-US" sz="4800" dirty="0" smtClean="0">
                <a:latin typeface="Arial" pitchFamily="34" charset="0"/>
                <a:cs typeface="Arial" pitchFamily="34" charset="0"/>
              </a:rPr>
              <a:t> 	reducing the national readmissions rate;</a:t>
            </a:r>
          </a:p>
          <a:p>
            <a:pPr>
              <a:buNone/>
            </a:pPr>
            <a:r>
              <a:rPr lang="en-US" sz="4800" b="1" dirty="0" smtClean="0">
                <a:latin typeface="Arial" pitchFamily="34" charset="0"/>
                <a:cs typeface="Arial" pitchFamily="34" charset="0"/>
              </a:rPr>
              <a:t>        Safety:</a:t>
            </a:r>
            <a:r>
              <a:rPr lang="en-US" sz="4800" dirty="0" smtClean="0">
                <a:latin typeface="Arial" pitchFamily="34" charset="0"/>
                <a:cs typeface="Arial" pitchFamily="34" charset="0"/>
              </a:rPr>
              <a:t>  	reducing the incidence of central line associated bloodstream  infections (CLABSI).</a:t>
            </a:r>
          </a:p>
          <a:p>
            <a:pPr>
              <a:buNone/>
            </a:pPr>
            <a:r>
              <a:rPr lang="en-US" sz="4800" dirty="0" smtClean="0">
                <a:latin typeface="Arial" pitchFamily="34" charset="0"/>
                <a:cs typeface="Arial" pitchFamily="34" charset="0"/>
              </a:rPr>
              <a:t> </a:t>
            </a:r>
          </a:p>
          <a:p>
            <a:pPr>
              <a:buNone/>
            </a:pPr>
            <a:r>
              <a:rPr lang="en-US" sz="4800" dirty="0" smtClean="0">
                <a:latin typeface="Arial" pitchFamily="34" charset="0"/>
                <a:cs typeface="Arial" pitchFamily="34" charset="0"/>
              </a:rPr>
              <a:t>        The Board of Trustees (Directors) of ____________________________________ supports this initiative which will seek to enhance care not only in Massachusetts but across the nation.  As trustees, we pledge to actively engage in activities that advance our hospital’s work on these three measures through the following actions:</a:t>
            </a:r>
          </a:p>
          <a:p>
            <a:pPr>
              <a:buNone/>
            </a:pPr>
            <a:r>
              <a:rPr lang="en-US" sz="4800" dirty="0" smtClean="0">
                <a:latin typeface="Arial" pitchFamily="34" charset="0"/>
                <a:cs typeface="Arial" pitchFamily="34" charset="0"/>
              </a:rPr>
              <a:t> </a:t>
            </a:r>
          </a:p>
          <a:p>
            <a:pPr lvl="0">
              <a:buNone/>
            </a:pPr>
            <a:r>
              <a:rPr lang="en-US" sz="4800" dirty="0" smtClean="0">
                <a:latin typeface="Arial" pitchFamily="34" charset="0"/>
                <a:cs typeface="Arial" pitchFamily="34" charset="0"/>
              </a:rPr>
              <a:t>        Devoting time at each Board meeting to be informed of issues related to patient safety and quality</a:t>
            </a:r>
          </a:p>
          <a:p>
            <a:pPr lvl="0">
              <a:buNone/>
            </a:pPr>
            <a:r>
              <a:rPr lang="en-US" sz="4800" dirty="0" smtClean="0">
                <a:latin typeface="Arial" pitchFamily="34" charset="0"/>
                <a:cs typeface="Arial" pitchFamily="34" charset="0"/>
              </a:rPr>
              <a:t>        Advocating for health care policies that support these measures</a:t>
            </a:r>
          </a:p>
          <a:p>
            <a:pPr lvl="0">
              <a:buNone/>
            </a:pPr>
            <a:r>
              <a:rPr lang="en-US" sz="4800" dirty="0" smtClean="0">
                <a:latin typeface="Arial" pitchFamily="34" charset="0"/>
                <a:cs typeface="Arial" pitchFamily="34" charset="0"/>
              </a:rPr>
              <a:t>        Working with staff and administration to ensure our hospital achieves measurable results related to improved</a:t>
            </a:r>
          </a:p>
          <a:p>
            <a:pPr lvl="0">
              <a:buNone/>
            </a:pPr>
            <a:r>
              <a:rPr lang="en-US" sz="4800" dirty="0" smtClean="0">
                <a:latin typeface="Arial" pitchFamily="34" charset="0"/>
                <a:cs typeface="Arial" pitchFamily="34" charset="0"/>
              </a:rPr>
              <a:t>        quality and safety.</a:t>
            </a:r>
          </a:p>
          <a:p>
            <a:pPr>
              <a:buNone/>
            </a:pPr>
            <a:r>
              <a:rPr lang="en-US" sz="4800" dirty="0" smtClean="0">
                <a:latin typeface="Arial" pitchFamily="34" charset="0"/>
                <a:cs typeface="Arial" pitchFamily="34" charset="0"/>
              </a:rPr>
              <a:t> </a:t>
            </a:r>
          </a:p>
          <a:p>
            <a:pPr>
              <a:buNone/>
            </a:pPr>
            <a:r>
              <a:rPr lang="en-US" sz="4800" dirty="0" smtClean="0">
                <a:latin typeface="Arial" pitchFamily="34" charset="0"/>
                <a:cs typeface="Arial" pitchFamily="34" charset="0"/>
              </a:rPr>
              <a:t> </a:t>
            </a:r>
          </a:p>
          <a:p>
            <a:pPr>
              <a:buNone/>
            </a:pPr>
            <a:r>
              <a:rPr lang="en-US" sz="4800" dirty="0" smtClean="0">
                <a:latin typeface="Arial" pitchFamily="34" charset="0"/>
                <a:cs typeface="Arial" pitchFamily="34" charset="0"/>
              </a:rPr>
              <a:t>        Adopted on _______________, 20___, by ________________________________</a:t>
            </a:r>
          </a:p>
          <a:p>
            <a:pPr>
              <a:buNone/>
            </a:pPr>
            <a:r>
              <a:rPr lang="en-US" sz="4800" dirty="0" smtClean="0">
                <a:latin typeface="Arial" pitchFamily="34" charset="0"/>
                <a:cs typeface="Arial" pitchFamily="34" charset="0"/>
              </a:rPr>
              <a:t>								</a:t>
            </a:r>
            <a:r>
              <a:rPr lang="en-US" sz="4800" i="1" dirty="0" smtClean="0">
                <a:latin typeface="Arial" pitchFamily="34" charset="0"/>
                <a:cs typeface="Arial" pitchFamily="34" charset="0"/>
              </a:rPr>
              <a:t>(Hospital Board)</a:t>
            </a:r>
            <a:endParaRPr lang="en-US" sz="4800" dirty="0" smtClean="0">
              <a:latin typeface="Arial" pitchFamily="34" charset="0"/>
              <a:cs typeface="Arial" pitchFamily="34" charset="0"/>
            </a:endParaRPr>
          </a:p>
          <a:p>
            <a:pPr>
              <a:buNone/>
            </a:pPr>
            <a:r>
              <a:rPr lang="en-US" sz="4800" dirty="0" smtClean="0">
                <a:latin typeface="Arial" pitchFamily="34" charset="0"/>
                <a:cs typeface="Arial" pitchFamily="34" charset="0"/>
              </a:rPr>
              <a:t> </a:t>
            </a:r>
          </a:p>
          <a:p>
            <a:pPr>
              <a:buNone/>
            </a:pPr>
            <a:r>
              <a:rPr lang="en-US" sz="4800" dirty="0" smtClean="0">
                <a:latin typeface="Arial" pitchFamily="34" charset="0"/>
                <a:cs typeface="Arial" pitchFamily="34" charset="0"/>
              </a:rPr>
              <a:t> </a:t>
            </a:r>
          </a:p>
          <a:p>
            <a:pPr>
              <a:buNone/>
            </a:pPr>
            <a:r>
              <a:rPr lang="en-US" sz="4800" dirty="0" smtClean="0">
                <a:latin typeface="Arial" pitchFamily="34" charset="0"/>
                <a:cs typeface="Arial" pitchFamily="34" charset="0"/>
              </a:rPr>
              <a:t>        Signed by __________________________________________________________ </a:t>
            </a:r>
          </a:p>
          <a:p>
            <a:pPr>
              <a:buNone/>
            </a:pPr>
            <a:r>
              <a:rPr lang="en-US" sz="4800" dirty="0" smtClean="0">
                <a:latin typeface="Arial" pitchFamily="34" charset="0"/>
                <a:cs typeface="Arial" pitchFamily="34" charset="0"/>
              </a:rPr>
              <a:t>   				</a:t>
            </a:r>
            <a:r>
              <a:rPr lang="en-US" sz="4800" i="1" dirty="0" smtClean="0">
                <a:latin typeface="Arial" pitchFamily="34" charset="0"/>
                <a:cs typeface="Arial" pitchFamily="34" charset="0"/>
              </a:rPr>
              <a:t>Chair, Board of Trustees (Directors) </a:t>
            </a:r>
            <a:endParaRPr lang="en-US" sz="4800" dirty="0" smtClean="0">
              <a:latin typeface="Arial" pitchFamily="34" charset="0"/>
              <a:cs typeface="Arial" pitchFamily="34" charset="0"/>
            </a:endParaRPr>
          </a:p>
          <a:p>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1417638"/>
          </a:xfrm>
        </p:spPr>
        <p:txBody>
          <a:bodyPr>
            <a:noAutofit/>
          </a:bodyPr>
          <a:lstStyle/>
          <a:p>
            <a:r>
              <a:rPr lang="en-US" sz="3200" b="1" dirty="0" smtClean="0"/>
              <a:t>MHA's SPIA: Implementation Results</a:t>
            </a:r>
            <a:endParaRPr lang="en-US" sz="3200" b="1" dirty="0"/>
          </a:p>
        </p:txBody>
      </p:sp>
      <p:sp>
        <p:nvSpPr>
          <p:cNvPr id="3" name="Content Placeholder 2"/>
          <p:cNvSpPr>
            <a:spLocks noGrp="1"/>
          </p:cNvSpPr>
          <p:nvPr>
            <p:ph idx="1"/>
          </p:nvPr>
        </p:nvSpPr>
        <p:spPr>
          <a:xfrm>
            <a:off x="457200" y="1115122"/>
            <a:ext cx="8458200" cy="5239641"/>
          </a:xfrm>
        </p:spPr>
        <p:txBody>
          <a:bodyPr>
            <a:normAutofit/>
          </a:bodyPr>
          <a:lstStyle/>
          <a:p>
            <a:r>
              <a:rPr lang="en-US" sz="2400" b="1" dirty="0" smtClean="0"/>
              <a:t>100% hospital boards signed on (2010-2012)</a:t>
            </a:r>
          </a:p>
          <a:p>
            <a:r>
              <a:rPr lang="en-US" sz="2400" b="1" dirty="0" smtClean="0"/>
              <a:t>Mortality Learning-IN-Network (M-</a:t>
            </a:r>
            <a:r>
              <a:rPr lang="en-US" sz="2400" b="1" dirty="0" err="1" smtClean="0"/>
              <a:t>LiNk</a:t>
            </a:r>
            <a:r>
              <a:rPr lang="en-US" sz="2400" b="1" dirty="0" smtClean="0"/>
              <a:t>) </a:t>
            </a:r>
            <a:r>
              <a:rPr lang="en-US" sz="2400" b="1" dirty="0" smtClean="0"/>
              <a:t>(2012)</a:t>
            </a:r>
          </a:p>
          <a:p>
            <a:r>
              <a:rPr lang="en-US" sz="2400" b="1" dirty="0" smtClean="0"/>
              <a:t>STAAR </a:t>
            </a:r>
            <a:r>
              <a:rPr lang="en-US" sz="2400" b="1" dirty="0" smtClean="0"/>
              <a:t>implemented (2009-present)</a:t>
            </a:r>
          </a:p>
          <a:p>
            <a:pPr lvl="1"/>
            <a:r>
              <a:rPr lang="en-US" sz="2400" dirty="0" smtClean="0"/>
              <a:t>50 hospitals enrolled </a:t>
            </a:r>
          </a:p>
          <a:p>
            <a:r>
              <a:rPr lang="en-US" sz="2400" b="1" dirty="0" smtClean="0"/>
              <a:t>CLABSI collaborative implemented (2010-2012)</a:t>
            </a:r>
          </a:p>
          <a:p>
            <a:pPr lvl="1"/>
            <a:r>
              <a:rPr lang="en-US" sz="2400" dirty="0" smtClean="0"/>
              <a:t>19 hospitals enrolled</a:t>
            </a:r>
          </a:p>
          <a:p>
            <a:r>
              <a:rPr lang="en-US" sz="2400" b="1" dirty="0" smtClean="0"/>
              <a:t>MA Hospital Engagement Network (2012-2013)</a:t>
            </a:r>
          </a:p>
          <a:p>
            <a:pPr lvl="1"/>
            <a:r>
              <a:rPr lang="en-US" sz="2400" dirty="0" smtClean="0"/>
              <a:t>Majority of  hospitals in state enrolled in </a:t>
            </a:r>
            <a:r>
              <a:rPr lang="en-US" sz="2400" dirty="0" smtClean="0"/>
              <a:t>a </a:t>
            </a:r>
            <a:r>
              <a:rPr lang="en-US" sz="2400" dirty="0" smtClean="0"/>
              <a:t>HEN</a:t>
            </a:r>
          </a:p>
          <a:p>
            <a:r>
              <a:rPr lang="en-US" sz="2400" b="1" dirty="0" smtClean="0"/>
              <a:t>SPIA on </a:t>
            </a:r>
            <a:r>
              <a:rPr lang="en-US" sz="2400" b="1" i="1" dirty="0" err="1" smtClean="0"/>
              <a:t>PatientCareLink</a:t>
            </a:r>
            <a:r>
              <a:rPr lang="en-US" sz="2400" b="1" i="1" dirty="0" smtClean="0"/>
              <a:t> (ongoing)</a:t>
            </a:r>
          </a:p>
          <a:p>
            <a:pPr lvl="2"/>
            <a:r>
              <a:rPr lang="en-US" sz="2400" dirty="0" smtClean="0"/>
              <a:t>Collaborative  </a:t>
            </a:r>
            <a:r>
              <a:rPr lang="en-US" sz="2400" dirty="0" smtClean="0"/>
              <a:t>Resources</a:t>
            </a:r>
          </a:p>
          <a:p>
            <a:pPr lvl="2"/>
            <a:r>
              <a:rPr lang="en-US" sz="2400" dirty="0" smtClean="0"/>
              <a:t>Statewide Aggregate Data Trending</a:t>
            </a:r>
          </a:p>
          <a:p>
            <a:pPr lvl="2"/>
            <a:endParaRPr lang="en-US" sz="3100" dirty="0" smtClean="0"/>
          </a:p>
          <a:p>
            <a:endParaRPr lang="en-US" sz="2800" dirty="0" smtClean="0"/>
          </a:p>
          <a:p>
            <a:endParaRPr lang="en-US" sz="2800" dirty="0" smtClean="0"/>
          </a:p>
          <a:p>
            <a:pPr lvl="1"/>
            <a:endParaRPr lang="en-US" sz="2800" dirty="0" smtClean="0"/>
          </a:p>
          <a:p>
            <a:pPr lvl="1"/>
            <a:endParaRPr lang="en-US" sz="2800" dirty="0"/>
          </a:p>
        </p:txBody>
      </p:sp>
      <p:sp>
        <p:nvSpPr>
          <p:cNvPr id="4" name="Slide Number Placeholder 3"/>
          <p:cNvSpPr>
            <a:spLocks noGrp="1"/>
          </p:cNvSpPr>
          <p:nvPr>
            <p:ph type="sldNum" sz="quarter" idx="12"/>
          </p:nvPr>
        </p:nvSpPr>
        <p:spPr/>
        <p:txBody>
          <a:bodyPr/>
          <a:lstStyle/>
          <a:p>
            <a:pPr algn="r" defTabSz="457200" rtl="0"/>
            <a:fld id="{AF4DEA78-3FA6-274D-A7AF-29BF3049C90B}" type="slidenum">
              <a:rPr lang="en-US" sz="1200" kern="1200">
                <a:solidFill>
                  <a:prstClr val="black">
                    <a:tint val="75000"/>
                  </a:prstClr>
                </a:solidFill>
                <a:latin typeface="Calibri"/>
                <a:ea typeface="+mn-ea"/>
                <a:cs typeface="+mn-cs"/>
              </a:rPr>
              <a:pPr algn="r" defTabSz="457200" rtl="0"/>
              <a:t>4</a:t>
            </a:fld>
            <a:endParaRPr lang="en-US" sz="1200" kern="1200" dirty="0">
              <a:solidFill>
                <a:prstClr val="black">
                  <a:tint val="75000"/>
                </a:prstClr>
              </a:solidFill>
              <a:latin typeface="Calibri"/>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86800" cy="1143000"/>
          </a:xfrm>
        </p:spPr>
        <p:txBody>
          <a:bodyPr>
            <a:noAutofit/>
          </a:bodyPr>
          <a:lstStyle/>
          <a:p>
            <a:r>
              <a:rPr lang="en-US" sz="3200" b="1" dirty="0" smtClean="0"/>
              <a:t>SPIA</a:t>
            </a:r>
            <a:r>
              <a:rPr lang="en-US" sz="3200" b="1" dirty="0" smtClean="0"/>
              <a:t>: </a:t>
            </a:r>
            <a:r>
              <a:rPr lang="en-US" sz="3200" b="1" dirty="0" smtClean="0"/>
              <a:t>Leadership Lessons </a:t>
            </a:r>
            <a:endParaRPr lang="en-US" sz="3200" b="1" dirty="0"/>
          </a:p>
        </p:txBody>
      </p:sp>
      <p:sp>
        <p:nvSpPr>
          <p:cNvPr id="3" name="Content Placeholder 2"/>
          <p:cNvSpPr>
            <a:spLocks noGrp="1"/>
          </p:cNvSpPr>
          <p:nvPr>
            <p:ph idx="1"/>
          </p:nvPr>
        </p:nvSpPr>
        <p:spPr>
          <a:xfrm>
            <a:off x="457200" y="1106312"/>
            <a:ext cx="8458200" cy="5248452"/>
          </a:xfrm>
        </p:spPr>
        <p:txBody>
          <a:bodyPr>
            <a:normAutofit/>
          </a:bodyPr>
          <a:lstStyle/>
          <a:p>
            <a:pPr marL="457200" indent="-457200">
              <a:buFont typeface="+mj-lt"/>
              <a:buAutoNum type="arabicPeriod"/>
            </a:pPr>
            <a:r>
              <a:rPr lang="en-US" sz="2000" b="1" dirty="0" smtClean="0"/>
              <a:t>Engage Hospital and Community Leaders at Many Levels</a:t>
            </a:r>
          </a:p>
          <a:p>
            <a:pPr lvl="1"/>
            <a:r>
              <a:rPr lang="en-US" sz="1700" dirty="0"/>
              <a:t>MHA Board and Committee Members</a:t>
            </a:r>
          </a:p>
          <a:p>
            <a:pPr lvl="1"/>
            <a:r>
              <a:rPr lang="en-US" sz="1700" dirty="0" smtClean="0"/>
              <a:t>Hospital </a:t>
            </a:r>
            <a:r>
              <a:rPr lang="en-US" sz="1700" dirty="0"/>
              <a:t>Board of Trustee </a:t>
            </a:r>
            <a:r>
              <a:rPr lang="en-US" sz="1700" dirty="0" smtClean="0"/>
              <a:t>Members</a:t>
            </a:r>
            <a:endParaRPr lang="en-US" sz="1700" dirty="0"/>
          </a:p>
          <a:p>
            <a:pPr lvl="1"/>
            <a:r>
              <a:rPr lang="en-US" sz="1700" dirty="0"/>
              <a:t>CEOs &amp; Hospital Senior Leaders</a:t>
            </a:r>
          </a:p>
          <a:p>
            <a:pPr lvl="1"/>
            <a:r>
              <a:rPr lang="en-US" sz="1700" dirty="0" smtClean="0"/>
              <a:t>Hospital </a:t>
            </a:r>
            <a:r>
              <a:rPr lang="en-US" sz="1700" dirty="0"/>
              <a:t>Quality &amp; Safety Leaders </a:t>
            </a:r>
            <a:endParaRPr lang="en-US" sz="1700" dirty="0" smtClean="0"/>
          </a:p>
          <a:p>
            <a:pPr lvl="1"/>
            <a:r>
              <a:rPr lang="en-US" sz="1700" dirty="0" smtClean="0"/>
              <a:t>Community Partner Leaders</a:t>
            </a:r>
            <a:endParaRPr lang="en-US" sz="1700" dirty="0" smtClean="0"/>
          </a:p>
          <a:p>
            <a:pPr marL="457200" indent="-457200">
              <a:buFont typeface="+mj-lt"/>
              <a:buAutoNum type="arabicPeriod"/>
            </a:pPr>
            <a:r>
              <a:rPr lang="en-US" sz="2000" b="1" dirty="0" smtClean="0"/>
              <a:t>Strive to Keep the Goal a Priority:  “Always on the Agenda”</a:t>
            </a:r>
            <a:endParaRPr lang="en-US" sz="2000" b="1" dirty="0" smtClean="0"/>
          </a:p>
          <a:p>
            <a:pPr marL="457200" indent="-457200">
              <a:buFont typeface="+mj-lt"/>
              <a:buAutoNum type="arabicPeriod"/>
            </a:pPr>
            <a:r>
              <a:rPr lang="en-US" sz="2000" b="1" dirty="0" smtClean="0"/>
              <a:t>Use a Multi-Method Approach to Keep Work “Top of Mind”</a:t>
            </a:r>
            <a:endParaRPr lang="en-US" sz="2000" b="1" dirty="0" smtClean="0"/>
          </a:p>
          <a:p>
            <a:pPr lvl="1"/>
            <a:r>
              <a:rPr lang="en-US" sz="1700" dirty="0" smtClean="0"/>
              <a:t>Board, Committee, Patient Care Unit </a:t>
            </a:r>
            <a:r>
              <a:rPr lang="en-US" sz="1700" dirty="0" smtClean="0"/>
              <a:t>Meetings</a:t>
            </a:r>
          </a:p>
          <a:p>
            <a:pPr lvl="1"/>
            <a:r>
              <a:rPr lang="en-US" sz="1700" dirty="0" smtClean="0"/>
              <a:t>MHA </a:t>
            </a:r>
            <a:r>
              <a:rPr lang="en-US" sz="1700" dirty="0" smtClean="0"/>
              <a:t>Communications tha</a:t>
            </a:r>
            <a:r>
              <a:rPr lang="en-US" sz="1700" dirty="0" smtClean="0"/>
              <a:t>t are timely; </a:t>
            </a:r>
            <a:r>
              <a:rPr lang="en-US" sz="1700" dirty="0" smtClean="0"/>
              <a:t>share progress and stories</a:t>
            </a:r>
            <a:endParaRPr lang="en-US" sz="1700" dirty="0" smtClean="0"/>
          </a:p>
          <a:p>
            <a:pPr lvl="1"/>
            <a:r>
              <a:rPr lang="en-US" sz="1700" dirty="0" smtClean="0">
                <a:hlinkClick r:id="rId3"/>
              </a:rPr>
              <a:t>www.patientcarelink.org</a:t>
            </a:r>
            <a:endParaRPr lang="en-US" sz="1700" dirty="0" smtClean="0"/>
          </a:p>
          <a:p>
            <a:pPr lvl="1"/>
            <a:r>
              <a:rPr lang="en-US" sz="1700" dirty="0" smtClean="0"/>
              <a:t>Presentations at </a:t>
            </a:r>
            <a:r>
              <a:rPr lang="en-US" sz="1700" dirty="0" smtClean="0"/>
              <a:t>meetings &amp; organizations to share the goal and progress </a:t>
            </a:r>
            <a:endParaRPr lang="en-US" sz="1700" dirty="0" smtClean="0"/>
          </a:p>
          <a:p>
            <a:pPr lvl="1"/>
            <a:r>
              <a:rPr lang="en-US" sz="1700" dirty="0" smtClean="0"/>
              <a:t>Reaching </a:t>
            </a:r>
            <a:r>
              <a:rPr lang="en-US" sz="1700" dirty="0" smtClean="0"/>
              <a:t>out to hospitals, </a:t>
            </a:r>
            <a:r>
              <a:rPr lang="en-US" sz="1700" dirty="0" smtClean="0"/>
              <a:t>sharing </a:t>
            </a:r>
            <a:r>
              <a:rPr lang="en-US" sz="1700" dirty="0" smtClean="0"/>
              <a:t>resources, </a:t>
            </a:r>
            <a:r>
              <a:rPr lang="en-US" sz="1700" dirty="0" smtClean="0"/>
              <a:t>providing support </a:t>
            </a:r>
            <a:r>
              <a:rPr lang="en-US" sz="1700" dirty="0" smtClean="0"/>
              <a:t>as needed</a:t>
            </a:r>
          </a:p>
          <a:p>
            <a:pPr lvl="1"/>
            <a:r>
              <a:rPr lang="en-US" sz="1700" dirty="0" smtClean="0"/>
              <a:t>Responding to impact of changing </a:t>
            </a:r>
            <a:r>
              <a:rPr lang="en-US" sz="1700" dirty="0" smtClean="0"/>
              <a:t>landscape of hospital affiliations, mergers, care networks</a:t>
            </a:r>
          </a:p>
          <a:p>
            <a:endParaRPr lang="en-US" sz="2800" dirty="0" smtClean="0"/>
          </a:p>
          <a:p>
            <a:endParaRPr lang="en-US" sz="2800" dirty="0" smtClean="0"/>
          </a:p>
          <a:p>
            <a:pPr lvl="1"/>
            <a:endParaRPr lang="en-US" sz="2800" dirty="0" smtClean="0"/>
          </a:p>
          <a:p>
            <a:pPr lvl="1"/>
            <a:endParaRPr lang="en-US" sz="2800" dirty="0"/>
          </a:p>
        </p:txBody>
      </p:sp>
      <p:sp>
        <p:nvSpPr>
          <p:cNvPr id="4" name="Slide Number Placeholder 3"/>
          <p:cNvSpPr>
            <a:spLocks noGrp="1"/>
          </p:cNvSpPr>
          <p:nvPr>
            <p:ph type="sldNum" sz="quarter" idx="12"/>
          </p:nvPr>
        </p:nvSpPr>
        <p:spPr/>
        <p:txBody>
          <a:bodyPr/>
          <a:lstStyle/>
          <a:p>
            <a:pPr algn="r" defTabSz="457200" rtl="0"/>
            <a:fld id="{AF4DEA78-3FA6-274D-A7AF-29BF3049C90B}" type="slidenum">
              <a:rPr lang="en-US" sz="1200" kern="1200">
                <a:solidFill>
                  <a:prstClr val="black">
                    <a:tint val="75000"/>
                  </a:prstClr>
                </a:solidFill>
                <a:latin typeface="Calibri"/>
                <a:ea typeface="+mn-ea"/>
                <a:cs typeface="+mn-cs"/>
              </a:rPr>
              <a:pPr algn="r" defTabSz="457200" rtl="0"/>
              <a:t>5</a:t>
            </a:fld>
            <a:endParaRPr lang="en-US" sz="1200" kern="1200" dirty="0">
              <a:solidFill>
                <a:prstClr val="black">
                  <a:tint val="75000"/>
                </a:prstClr>
              </a:solidFill>
              <a:latin typeface="Calibri"/>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52131" y="138556"/>
            <a:ext cx="4288033" cy="584775"/>
          </a:xfrm>
          <a:prstGeom prst="rect">
            <a:avLst/>
          </a:prstGeom>
          <a:noFill/>
        </p:spPr>
        <p:txBody>
          <a:bodyPr wrap="none" rtlCol="0">
            <a:spAutoFit/>
          </a:bodyPr>
          <a:lstStyle/>
          <a:p>
            <a:r>
              <a:rPr lang="en-US" sz="3200" dirty="0" smtClean="0">
                <a:hlinkClick r:id="rId2"/>
              </a:rPr>
              <a:t>www.patientcarelink.org</a:t>
            </a:r>
            <a:endParaRPr lang="en-US" sz="3200" dirty="0"/>
          </a:p>
        </p:txBody>
      </p:sp>
      <p:sp>
        <p:nvSpPr>
          <p:cNvPr id="5" name="Slide Number Placeholder 4"/>
          <p:cNvSpPr>
            <a:spLocks noGrp="1"/>
          </p:cNvSpPr>
          <p:nvPr>
            <p:ph type="sldNum" sz="quarter" idx="12"/>
          </p:nvPr>
        </p:nvSpPr>
        <p:spPr/>
        <p:txBody>
          <a:bodyPr/>
          <a:lstStyle/>
          <a:p>
            <a:fld id="{AF4DEA78-3FA6-274D-A7AF-29BF3049C90B}" type="slidenum">
              <a:rPr lang="en-US" smtClean="0"/>
              <a:pPr/>
              <a:t>6</a:t>
            </a:fld>
            <a:endParaRPr lang="en-US" dirty="0"/>
          </a:p>
        </p:txBody>
      </p:sp>
      <p:pic>
        <p:nvPicPr>
          <p:cNvPr id="1026" name="Picture 2"/>
          <p:cNvPicPr>
            <a:picLocks noChangeAspect="1" noChangeArrowheads="1"/>
          </p:cNvPicPr>
          <p:nvPr/>
        </p:nvPicPr>
        <p:blipFill>
          <a:blip r:embed="rId3"/>
          <a:srcRect/>
          <a:stretch>
            <a:fillRect/>
          </a:stretch>
        </p:blipFill>
        <p:spPr bwMode="auto">
          <a:xfrm>
            <a:off x="1" y="723330"/>
            <a:ext cx="9144000" cy="6134670"/>
          </a:xfrm>
          <a:prstGeom prst="rect">
            <a:avLst/>
          </a:prstGeom>
          <a:solidFill>
            <a:schemeClr val="tx1"/>
          </a:solid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MHA ‘s SPIA Evolves:</a:t>
            </a:r>
            <a:br>
              <a:rPr lang="en-US" b="1" dirty="0" smtClean="0"/>
            </a:br>
            <a:r>
              <a:rPr lang="en-US" b="1" dirty="0" smtClean="0"/>
              <a:t>2013 Quality and Safety Goals</a:t>
            </a:r>
            <a:endParaRPr lang="en-US" b="1" dirty="0"/>
          </a:p>
        </p:txBody>
      </p:sp>
      <p:sp>
        <p:nvSpPr>
          <p:cNvPr id="3" name="Content Placeholder 2"/>
          <p:cNvSpPr>
            <a:spLocks noGrp="1"/>
          </p:cNvSpPr>
          <p:nvPr>
            <p:ph idx="1"/>
          </p:nvPr>
        </p:nvSpPr>
        <p:spPr>
          <a:xfrm>
            <a:off x="457200" y="1417638"/>
            <a:ext cx="8229600" cy="4708525"/>
          </a:xfrm>
        </p:spPr>
        <p:txBody>
          <a:bodyPr>
            <a:normAutofit/>
          </a:bodyPr>
          <a:lstStyle/>
          <a:p>
            <a:pPr>
              <a:buNone/>
            </a:pPr>
            <a:endParaRPr lang="en-US" dirty="0" smtClean="0"/>
          </a:p>
          <a:p>
            <a:pPr marL="514350" indent="-514350">
              <a:buFont typeface="+mj-lt"/>
              <a:buAutoNum type="arabicPeriod"/>
            </a:pPr>
            <a:r>
              <a:rPr lang="en-US" dirty="0" smtClean="0"/>
              <a:t>Reduce preventable hospital acquired conditions of CLABSI, CAUTI, and SSI by 40% by 2015</a:t>
            </a:r>
          </a:p>
          <a:p>
            <a:pPr marL="514350" indent="-514350">
              <a:buFont typeface="+mj-lt"/>
              <a:buAutoNum type="arabicPeriod"/>
            </a:pPr>
            <a:r>
              <a:rPr lang="en-US" dirty="0" smtClean="0"/>
              <a:t>Reduce preventable readmissions by 20% by 2015</a:t>
            </a:r>
          </a:p>
          <a:p>
            <a:pPr marL="514350" indent="-514350">
              <a:buFont typeface="+mj-lt"/>
              <a:buAutoNum type="arabicPeriod"/>
            </a:pPr>
            <a:endParaRPr lang="en-US" sz="1800" dirty="0" smtClean="0"/>
          </a:p>
          <a:p>
            <a:pPr>
              <a:buNone/>
            </a:pPr>
            <a:endParaRPr lang="en-US"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HA_Presentation">
  <a:themeElements>
    <a:clrScheme name="MHA">
      <a:dk1>
        <a:srgbClr val="1F497D"/>
      </a:dk1>
      <a:lt1>
        <a:sysClr val="window" lastClr="FFFFFF"/>
      </a:lt1>
      <a:dk2>
        <a:srgbClr val="1F497D"/>
      </a:dk2>
      <a:lt2>
        <a:srgbClr val="EEECE1"/>
      </a:lt2>
      <a:accent1>
        <a:srgbClr val="C00000"/>
      </a:accent1>
      <a:accent2>
        <a:srgbClr val="C0504D"/>
      </a:accent2>
      <a:accent3>
        <a:srgbClr val="9BBB59"/>
      </a:accent3>
      <a:accent4>
        <a:srgbClr val="8064A2"/>
      </a:accent4>
      <a:accent5>
        <a:srgbClr val="4BACC6"/>
      </a:accent5>
      <a:accent6>
        <a:srgbClr val="F79646"/>
      </a:accent6>
      <a:hlink>
        <a:srgbClr val="1F497D"/>
      </a:hlink>
      <a:folHlink>
        <a:srgbClr val="C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RWJF_Board_Theme">
  <a:themeElements>
    <a:clrScheme name="1_RWJF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RWJF_Templat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ＭＳ Ｐゴシック"/>
            <a:cs typeface="ＭＳ Ｐゴシック"/>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ＭＳ Ｐゴシック"/>
            <a:cs typeface="ＭＳ Ｐゴシック"/>
          </a:defRPr>
        </a:defPPr>
      </a:lstStyle>
    </a:lnDef>
  </a:objectDefaults>
  <a:extraClrSchemeLst>
    <a:extraClrScheme>
      <a:clrScheme name="1_RWJF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RWJF_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RWJF_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RWJF_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RWJF_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RWJF_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RWJF_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RWJF_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RWJF_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RWJF_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RWJF_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RWJF_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RWJF_Template 13">
        <a:dk1>
          <a:srgbClr val="6EC82D"/>
        </a:dk1>
        <a:lt1>
          <a:srgbClr val="FFFFFF"/>
        </a:lt1>
        <a:dk2>
          <a:srgbClr val="004BB4"/>
        </a:dk2>
        <a:lt2>
          <a:srgbClr val="808080"/>
        </a:lt2>
        <a:accent1>
          <a:srgbClr val="BBE0E3"/>
        </a:accent1>
        <a:accent2>
          <a:srgbClr val="333399"/>
        </a:accent2>
        <a:accent3>
          <a:srgbClr val="FFFFFF"/>
        </a:accent3>
        <a:accent4>
          <a:srgbClr val="5DAA25"/>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RWJF_Board_Theme">
  <a:themeElements>
    <a:clrScheme name="">
      <a:dk1>
        <a:srgbClr val="7C6A55"/>
      </a:dk1>
      <a:lt1>
        <a:srgbClr val="FFFFFF"/>
      </a:lt1>
      <a:dk2>
        <a:srgbClr val="675C53"/>
      </a:dk2>
      <a:lt2>
        <a:srgbClr val="000000"/>
      </a:lt2>
      <a:accent1>
        <a:srgbClr val="4D8ABE"/>
      </a:accent1>
      <a:accent2>
        <a:srgbClr val="005293"/>
      </a:accent2>
      <a:accent3>
        <a:srgbClr val="FFFFFF"/>
      </a:accent3>
      <a:accent4>
        <a:srgbClr val="695947"/>
      </a:accent4>
      <a:accent5>
        <a:srgbClr val="B2C4DB"/>
      </a:accent5>
      <a:accent6>
        <a:srgbClr val="004985"/>
      </a:accent6>
      <a:hlink>
        <a:srgbClr val="DBE3F0"/>
      </a:hlink>
      <a:folHlink>
        <a:srgbClr val="E1D9D1"/>
      </a:folHlink>
    </a:clrScheme>
    <a:fontScheme name="1_RWJF_Templat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ＭＳ Ｐゴシック"/>
            <a:cs typeface="ＭＳ Ｐゴシック"/>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ＭＳ Ｐゴシック"/>
            <a:cs typeface="ＭＳ Ｐゴシック"/>
          </a:defRPr>
        </a:defPPr>
      </a:lstStyle>
    </a:lnDef>
  </a:objectDefaults>
  <a:extraClrSchemeLst>
    <a:extraClrScheme>
      <a:clrScheme name="1_RWJF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RWJF_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RWJF_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RWJF_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RWJF_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RWJF_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RWJF_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RWJF_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RWJF_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RWJF_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RWJF_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RWJF_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RWJF_Template 13">
        <a:dk1>
          <a:srgbClr val="6EC82D"/>
        </a:dk1>
        <a:lt1>
          <a:srgbClr val="FFFFFF"/>
        </a:lt1>
        <a:dk2>
          <a:srgbClr val="004BB4"/>
        </a:dk2>
        <a:lt2>
          <a:srgbClr val="808080"/>
        </a:lt2>
        <a:accent1>
          <a:srgbClr val="BBE0E3"/>
        </a:accent1>
        <a:accent2>
          <a:srgbClr val="333399"/>
        </a:accent2>
        <a:accent3>
          <a:srgbClr val="FFFFFF"/>
        </a:accent3>
        <a:accent4>
          <a:srgbClr val="5DAA25"/>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RWJF_Board_Theme">
  <a:themeElements>
    <a:clrScheme name="1_RWJF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RWJF_Templat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ＭＳ Ｐゴシック"/>
            <a:cs typeface="ＭＳ Ｐゴシック"/>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ＭＳ Ｐゴシック"/>
            <a:cs typeface="ＭＳ Ｐゴシック"/>
          </a:defRPr>
        </a:defPPr>
      </a:lstStyle>
    </a:lnDef>
  </a:objectDefaults>
  <a:extraClrSchemeLst>
    <a:extraClrScheme>
      <a:clrScheme name="1_RWJF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RWJF_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RWJF_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RWJF_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RWJF_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RWJF_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RWJF_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RWJF_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RWJF_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RWJF_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RWJF_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RWJF_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RWJF_Template 13">
        <a:dk1>
          <a:srgbClr val="6EC82D"/>
        </a:dk1>
        <a:lt1>
          <a:srgbClr val="FFFFFF"/>
        </a:lt1>
        <a:dk2>
          <a:srgbClr val="004BB4"/>
        </a:dk2>
        <a:lt2>
          <a:srgbClr val="808080"/>
        </a:lt2>
        <a:accent1>
          <a:srgbClr val="BBE0E3"/>
        </a:accent1>
        <a:accent2>
          <a:srgbClr val="333399"/>
        </a:accent2>
        <a:accent3>
          <a:srgbClr val="FFFFFF"/>
        </a:accent3>
        <a:accent4>
          <a:srgbClr val="5DAA25"/>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RWJF_Board_Theme">
  <a:themeElements>
    <a:clrScheme name="1_RWJF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RWJF_Templat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ＭＳ Ｐゴシック"/>
            <a:cs typeface="ＭＳ Ｐゴシック"/>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ＭＳ Ｐゴシック"/>
            <a:cs typeface="ＭＳ Ｐゴシック"/>
          </a:defRPr>
        </a:defPPr>
      </a:lstStyle>
    </a:lnDef>
  </a:objectDefaults>
  <a:extraClrSchemeLst>
    <a:extraClrScheme>
      <a:clrScheme name="1_RWJF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RWJF_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RWJF_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RWJF_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RWJF_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RWJF_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RWJF_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RWJF_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RWJF_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RWJF_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RWJF_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RWJF_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RWJF_Template 13">
        <a:dk1>
          <a:srgbClr val="6EC82D"/>
        </a:dk1>
        <a:lt1>
          <a:srgbClr val="FFFFFF"/>
        </a:lt1>
        <a:dk2>
          <a:srgbClr val="004BB4"/>
        </a:dk2>
        <a:lt2>
          <a:srgbClr val="808080"/>
        </a:lt2>
        <a:accent1>
          <a:srgbClr val="BBE0E3"/>
        </a:accent1>
        <a:accent2>
          <a:srgbClr val="333399"/>
        </a:accent2>
        <a:accent3>
          <a:srgbClr val="FFFFFF"/>
        </a:accent3>
        <a:accent4>
          <a:srgbClr val="5DAA25"/>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Cover_no_photo">
  <a:themeElements>
    <a:clrScheme name="Custom 11">
      <a:dk1>
        <a:srgbClr val="003B76"/>
      </a:dk1>
      <a:lt1>
        <a:srgbClr val="FFFFFF"/>
      </a:lt1>
      <a:dk2>
        <a:srgbClr val="0066CC"/>
      </a:dk2>
      <a:lt2>
        <a:srgbClr val="CCECFF"/>
      </a:lt2>
      <a:accent1>
        <a:srgbClr val="FFFFFF"/>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Cover_no_photo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Cover_no_photo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Cover_no_photo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Cover_no_photo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Cover_no_photo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Cover_no_photo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Cover_no_photo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Cover_no_photo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MHA Ins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3_MHA Ins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MHA_Presentation</Template>
  <TotalTime>3955</TotalTime>
  <Words>322</Words>
  <Application>Microsoft Office PowerPoint</Application>
  <PresentationFormat>On-screen Show (4:3)</PresentationFormat>
  <Paragraphs>98</Paragraphs>
  <Slides>7</Slides>
  <Notes>4</Notes>
  <HiddenSlides>0</HiddenSlides>
  <MMClips>0</MMClips>
  <ScaleCrop>false</ScaleCrop>
  <HeadingPairs>
    <vt:vector size="4" baseType="variant">
      <vt:variant>
        <vt:lpstr>Theme</vt:lpstr>
      </vt:variant>
      <vt:variant>
        <vt:i4>11</vt:i4>
      </vt:variant>
      <vt:variant>
        <vt:lpstr>Slide Titles</vt:lpstr>
      </vt:variant>
      <vt:variant>
        <vt:i4>7</vt:i4>
      </vt:variant>
    </vt:vector>
  </HeadingPairs>
  <TitlesOfParts>
    <vt:vector size="18" baseType="lpstr">
      <vt:lpstr>MHA_Presentation</vt:lpstr>
      <vt:lpstr>RWJF_Board_Theme</vt:lpstr>
      <vt:lpstr>2_RWJF_Board_Theme</vt:lpstr>
      <vt:lpstr>1_Office Theme</vt:lpstr>
      <vt:lpstr>Custom Design</vt:lpstr>
      <vt:lpstr>5_RWJF_Board_Theme</vt:lpstr>
      <vt:lpstr>3_RWJF_Board_Theme</vt:lpstr>
      <vt:lpstr>Cover_no_photo</vt:lpstr>
      <vt:lpstr>2_MHA Inside</vt:lpstr>
      <vt:lpstr>3_Office Theme</vt:lpstr>
      <vt:lpstr>3_MHA Inside</vt:lpstr>
      <vt:lpstr>Reducing Preventable Readmissions and HAIs: The SPIA Approach</vt:lpstr>
      <vt:lpstr>MHA's SPIA:  Statewide Performance Improvement Agenda</vt:lpstr>
      <vt:lpstr>  Board Resolution  Massachusetts Hospital Boards’ Commitment  to National Patient Safety Improvement Goals   </vt:lpstr>
      <vt:lpstr>MHA's SPIA: Implementation Results</vt:lpstr>
      <vt:lpstr>SPIA: Leadership Lessons </vt:lpstr>
      <vt:lpstr>PowerPoint Presentation</vt:lpstr>
      <vt:lpstr>MHA ‘s SPIA Evolves: 2013 Quality and Safety Goals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Clinical Issues Advisory Council</dc:title>
  <dc:creator>sabrinaa</dc:creator>
  <cp:lastModifiedBy>patn</cp:lastModifiedBy>
  <cp:revision>396</cp:revision>
  <dcterms:created xsi:type="dcterms:W3CDTF">2011-08-31T00:34:33Z</dcterms:created>
  <dcterms:modified xsi:type="dcterms:W3CDTF">2013-05-09T22:15:48Z</dcterms:modified>
</cp:coreProperties>
</file>